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3.xml" ContentType="application/vnd.openxmlformats-officedocument.theme+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4.xml" ContentType="application/vnd.openxmlformats-officedocument.theme+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09" r:id="rId1"/>
    <p:sldMasterId id="2147483827" r:id="rId2"/>
    <p:sldMasterId id="2147483850" r:id="rId3"/>
    <p:sldMasterId id="2147483860" r:id="rId4"/>
    <p:sldMasterId id="2147483897" r:id="rId5"/>
  </p:sldMasterIdLst>
  <p:notesMasterIdLst>
    <p:notesMasterId r:id="rId29"/>
  </p:notesMasterIdLst>
  <p:handoutMasterIdLst>
    <p:handoutMasterId r:id="rId30"/>
  </p:handoutMasterIdLst>
  <p:sldIdLst>
    <p:sldId id="284" r:id="rId6"/>
    <p:sldId id="574" r:id="rId7"/>
    <p:sldId id="611" r:id="rId8"/>
    <p:sldId id="612" r:id="rId9"/>
    <p:sldId id="613" r:id="rId10"/>
    <p:sldId id="614" r:id="rId11"/>
    <p:sldId id="615" r:id="rId12"/>
    <p:sldId id="619" r:id="rId13"/>
    <p:sldId id="637" r:id="rId14"/>
    <p:sldId id="621" r:id="rId15"/>
    <p:sldId id="636" r:id="rId16"/>
    <p:sldId id="632" r:id="rId17"/>
    <p:sldId id="633" r:id="rId18"/>
    <p:sldId id="634" r:id="rId19"/>
    <p:sldId id="635" r:id="rId20"/>
    <p:sldId id="620" r:id="rId21"/>
    <p:sldId id="642" r:id="rId22"/>
    <p:sldId id="623" r:id="rId23"/>
    <p:sldId id="624" r:id="rId24"/>
    <p:sldId id="638" r:id="rId25"/>
    <p:sldId id="639" r:id="rId26"/>
    <p:sldId id="640" r:id="rId27"/>
    <p:sldId id="641" r:id="rId28"/>
  </p:sldIdLst>
  <p:sldSz cx="9144000" cy="6858000" type="screen4x3"/>
  <p:notesSz cx="6797675" cy="9926638"/>
  <p:custDataLst>
    <p:tags r:id="rId31"/>
  </p:custDataLst>
  <p:defaultTextStyle>
    <a:defPPr>
      <a:defRPr lang="fr-FR"/>
    </a:defPPr>
    <a:lvl1pPr algn="l" rtl="0" fontAlgn="base">
      <a:spcBef>
        <a:spcPct val="0"/>
      </a:spcBef>
      <a:spcAft>
        <a:spcPct val="0"/>
      </a:spcAft>
      <a:defRPr sz="1000" b="1" kern="1200">
        <a:solidFill>
          <a:schemeClr val="tx1"/>
        </a:solidFill>
        <a:latin typeface="Arial" charset="0"/>
        <a:ea typeface="+mn-ea"/>
        <a:cs typeface="+mn-cs"/>
      </a:defRPr>
    </a:lvl1pPr>
    <a:lvl2pPr marL="457200" algn="l" rtl="0" fontAlgn="base">
      <a:spcBef>
        <a:spcPct val="0"/>
      </a:spcBef>
      <a:spcAft>
        <a:spcPct val="0"/>
      </a:spcAft>
      <a:defRPr sz="1000" b="1" kern="1200">
        <a:solidFill>
          <a:schemeClr val="tx1"/>
        </a:solidFill>
        <a:latin typeface="Arial" charset="0"/>
        <a:ea typeface="+mn-ea"/>
        <a:cs typeface="+mn-cs"/>
      </a:defRPr>
    </a:lvl2pPr>
    <a:lvl3pPr marL="914400" algn="l" rtl="0" fontAlgn="base">
      <a:spcBef>
        <a:spcPct val="0"/>
      </a:spcBef>
      <a:spcAft>
        <a:spcPct val="0"/>
      </a:spcAft>
      <a:defRPr sz="1000" b="1" kern="1200">
        <a:solidFill>
          <a:schemeClr val="tx1"/>
        </a:solidFill>
        <a:latin typeface="Arial" charset="0"/>
        <a:ea typeface="+mn-ea"/>
        <a:cs typeface="+mn-cs"/>
      </a:defRPr>
    </a:lvl3pPr>
    <a:lvl4pPr marL="1371600" algn="l" rtl="0" fontAlgn="base">
      <a:spcBef>
        <a:spcPct val="0"/>
      </a:spcBef>
      <a:spcAft>
        <a:spcPct val="0"/>
      </a:spcAft>
      <a:defRPr sz="1000" b="1" kern="1200">
        <a:solidFill>
          <a:schemeClr val="tx1"/>
        </a:solidFill>
        <a:latin typeface="Arial" charset="0"/>
        <a:ea typeface="+mn-ea"/>
        <a:cs typeface="+mn-cs"/>
      </a:defRPr>
    </a:lvl4pPr>
    <a:lvl5pPr marL="1828800" algn="l" rtl="0" fontAlgn="base">
      <a:spcBef>
        <a:spcPct val="0"/>
      </a:spcBef>
      <a:spcAft>
        <a:spcPct val="0"/>
      </a:spcAft>
      <a:defRPr sz="1000" b="1" kern="1200">
        <a:solidFill>
          <a:schemeClr val="tx1"/>
        </a:solidFill>
        <a:latin typeface="Arial" charset="0"/>
        <a:ea typeface="+mn-ea"/>
        <a:cs typeface="+mn-cs"/>
      </a:defRPr>
    </a:lvl5pPr>
    <a:lvl6pPr marL="2286000" algn="l" defTabSz="914400" rtl="0" eaLnBrk="1" latinLnBrk="0" hangingPunct="1">
      <a:defRPr sz="1000" b="1" kern="1200">
        <a:solidFill>
          <a:schemeClr val="tx1"/>
        </a:solidFill>
        <a:latin typeface="Arial" charset="0"/>
        <a:ea typeface="+mn-ea"/>
        <a:cs typeface="+mn-cs"/>
      </a:defRPr>
    </a:lvl6pPr>
    <a:lvl7pPr marL="2743200" algn="l" defTabSz="914400" rtl="0" eaLnBrk="1" latinLnBrk="0" hangingPunct="1">
      <a:defRPr sz="1000" b="1" kern="1200">
        <a:solidFill>
          <a:schemeClr val="tx1"/>
        </a:solidFill>
        <a:latin typeface="Arial" charset="0"/>
        <a:ea typeface="+mn-ea"/>
        <a:cs typeface="+mn-cs"/>
      </a:defRPr>
    </a:lvl7pPr>
    <a:lvl8pPr marL="3200400" algn="l" defTabSz="914400" rtl="0" eaLnBrk="1" latinLnBrk="0" hangingPunct="1">
      <a:defRPr sz="1000" b="1" kern="1200">
        <a:solidFill>
          <a:schemeClr val="tx1"/>
        </a:solidFill>
        <a:latin typeface="Arial" charset="0"/>
        <a:ea typeface="+mn-ea"/>
        <a:cs typeface="+mn-cs"/>
      </a:defRPr>
    </a:lvl8pPr>
    <a:lvl9pPr marL="3657600" algn="l" defTabSz="914400" rtl="0" eaLnBrk="1" latinLnBrk="0" hangingPunct="1">
      <a:defRPr sz="1000" b="1"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15:clr>
            <a:srgbClr val="A4A3A4"/>
          </p15:clr>
        </p15:guide>
        <p15:guide id="2">
          <p15:clr>
            <a:srgbClr val="A4A3A4"/>
          </p15:clr>
        </p15:guide>
      </p15:sldGuideLst>
    </p:ext>
    <p:ext uri="{2D200454-40CA-4A62-9FC3-DE9A4176ACB9}">
      <p15:notesGuideLst xmlns:p15="http://schemas.microsoft.com/office/powerpoint/2012/main">
        <p15:guide id="1" orient="horz" pos="3127" userDrawn="1">
          <p15:clr>
            <a:srgbClr val="A4A3A4"/>
          </p15:clr>
        </p15:guide>
        <p15:guide id="2" pos="2141"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EAH" initials="M" lastIdx="1" clrIdx="0"/>
  <p:cmAuthor id="1" name="Anne-Claire Freudenreich (Open)&#10;" initials="A" lastIdx="7" clrIdx="1"/>
  <p:cmAuthor id="2" name="De Cesare, Anne-Laure (FR - Paris)" initials="DCA(-P" lastIdx="1" clrIdx="2"/>
  <p:cmAuthor id="3" name="Andrieux, Bruno (FR - Paris)" initials="AB(-P" lastIdx="5" clrIdx="3"/>
  <p:cmAuthor id="4" name="PBozo" initials="P" lastIdx="0" clrIdx="4"/>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E8028"/>
    <a:srgbClr val="F18E00"/>
    <a:srgbClr val="FFCC00"/>
    <a:srgbClr val="FFFF66"/>
    <a:srgbClr val="02375E"/>
    <a:srgbClr val="00CC00"/>
    <a:srgbClr val="00FF00"/>
    <a:srgbClr val="E0D6C2"/>
    <a:srgbClr val="C1AF87"/>
    <a:srgbClr val="00354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Aucun style, aucune grille">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2833802-FEF1-4C79-8D5D-14CF1EAF98D9}" styleName="Style léger 2 - Accentuation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21E4AEA4-8DFA-4A89-87EB-49C32662AFE0}" styleName="Style moyen 2 - Accentuatio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853" autoAdjust="0"/>
    <p:restoredTop sz="78474" autoAdjust="0"/>
  </p:normalViewPr>
  <p:slideViewPr>
    <p:cSldViewPr snapToGrid="0">
      <p:cViewPr varScale="1">
        <p:scale>
          <a:sx n="83" d="100"/>
          <a:sy n="83" d="100"/>
        </p:scale>
        <p:origin x="834" y="84"/>
      </p:cViewPr>
      <p:guideLst>
        <p:guide orient="horz"/>
        <p:guide/>
      </p:guideLst>
    </p:cSldViewPr>
  </p:slideViewPr>
  <p:outlineViewPr>
    <p:cViewPr>
      <p:scale>
        <a:sx n="33" d="100"/>
        <a:sy n="33" d="100"/>
      </p:scale>
      <p:origin x="0" y="28188"/>
    </p:cViewPr>
  </p:outlineViewPr>
  <p:notesTextViewPr>
    <p:cViewPr>
      <p:scale>
        <a:sx n="100" d="100"/>
        <a:sy n="100" d="100"/>
      </p:scale>
      <p:origin x="0" y="0"/>
    </p:cViewPr>
  </p:notesTextViewPr>
  <p:sorterViewPr>
    <p:cViewPr>
      <p:scale>
        <a:sx n="66" d="100"/>
        <a:sy n="66" d="100"/>
      </p:scale>
      <p:origin x="0" y="0"/>
    </p:cViewPr>
  </p:sorterViewPr>
  <p:notesViewPr>
    <p:cSldViewPr snapToGrid="0">
      <p:cViewPr>
        <p:scale>
          <a:sx n="125" d="100"/>
          <a:sy n="125" d="100"/>
        </p:scale>
        <p:origin x="-1374" y="2454"/>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slideMaster" Target="slideMasters/slideMaster3.xml"/><Relationship Id="rId21" Type="http://schemas.openxmlformats.org/officeDocument/2006/relationships/slide" Target="slides/slide16.xml"/><Relationship Id="rId34" Type="http://schemas.openxmlformats.org/officeDocument/2006/relationships/viewProps" Target="view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commentAuthors" Target="commentAuthors.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tags" Target="tags/tag1.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handoutMaster" Target="handoutMasters/handoutMaster1.xml"/><Relationship Id="rId35"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EF4C7EC-4641-4A5A-8E1C-75A9A59A8159}"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fr-FR"/>
        </a:p>
      </dgm:t>
    </dgm:pt>
    <dgm:pt modelId="{6DEEC511-C56F-4D4E-B596-167B29B27D4C}">
      <dgm:prSet phldrT="[Text]" custT="1"/>
      <dgm:spPr>
        <a:solidFill>
          <a:schemeClr val="accent1"/>
        </a:solidFill>
        <a:ln>
          <a:solidFill>
            <a:schemeClr val="accent1"/>
          </a:solidFill>
        </a:ln>
      </dgm:spPr>
      <dgm:t>
        <a:bodyPr/>
        <a:lstStyle/>
        <a:p>
          <a:r>
            <a:rPr lang="fr-FR" sz="1600" dirty="0" smtClean="0">
              <a:latin typeface="Arial" panose="020B0604020202020204" pitchFamily="34" charset="0"/>
              <a:cs typeface="Arial" panose="020B0604020202020204" pitchFamily="34" charset="0"/>
            </a:rPr>
            <a:t>1. Introduction</a:t>
          </a:r>
          <a:endParaRPr lang="fr-FR" sz="1600" dirty="0">
            <a:latin typeface="Arial" panose="020B0604020202020204" pitchFamily="34" charset="0"/>
            <a:cs typeface="Arial" panose="020B0604020202020204" pitchFamily="34" charset="0"/>
          </a:endParaRPr>
        </a:p>
      </dgm:t>
    </dgm:pt>
    <dgm:pt modelId="{C993F0E8-3045-47A4-81D2-D586F6F8C78D}" type="parTrans" cxnId="{7904E452-13B6-4C58-991E-8ED6C5EE83A5}">
      <dgm:prSet/>
      <dgm:spPr/>
      <dgm:t>
        <a:bodyPr/>
        <a:lstStyle/>
        <a:p>
          <a:endParaRPr lang="fr-FR"/>
        </a:p>
      </dgm:t>
    </dgm:pt>
    <dgm:pt modelId="{7D6747C0-8DEA-49D2-817F-8BD83C70C876}" type="sibTrans" cxnId="{7904E452-13B6-4C58-991E-8ED6C5EE83A5}">
      <dgm:prSet/>
      <dgm:spPr/>
      <dgm:t>
        <a:bodyPr/>
        <a:lstStyle/>
        <a:p>
          <a:endParaRPr lang="fr-FR"/>
        </a:p>
      </dgm:t>
    </dgm:pt>
    <dgm:pt modelId="{0C0D0E83-FD7F-4932-985F-14E0C1FBE43A}">
      <dgm:prSet phldrT="[Text]" custT="1"/>
      <dgm:spPr>
        <a:solidFill>
          <a:srgbClr val="F18E00"/>
        </a:solidFill>
      </dgm:spPr>
      <dgm:t>
        <a:bodyPr/>
        <a:lstStyle/>
        <a:p>
          <a:r>
            <a:rPr lang="fr-FR" sz="1600" dirty="0" smtClean="0">
              <a:latin typeface="Arial" panose="020B0604020202020204" pitchFamily="34" charset="0"/>
              <a:cs typeface="Arial" panose="020B0604020202020204" pitchFamily="34" charset="0"/>
            </a:rPr>
            <a:t>2. Le pourquoi de la démarche</a:t>
          </a:r>
          <a:endParaRPr lang="fr-FR" sz="1600" dirty="0">
            <a:latin typeface="Arial" panose="020B0604020202020204" pitchFamily="34" charset="0"/>
            <a:cs typeface="Arial" panose="020B0604020202020204" pitchFamily="34" charset="0"/>
          </a:endParaRPr>
        </a:p>
      </dgm:t>
    </dgm:pt>
    <dgm:pt modelId="{27CDF053-EB20-4BB5-89C4-A0D5285C3379}" type="parTrans" cxnId="{8B3BB489-95A4-4C1A-BB7E-B0A34CF09264}">
      <dgm:prSet/>
      <dgm:spPr/>
      <dgm:t>
        <a:bodyPr/>
        <a:lstStyle/>
        <a:p>
          <a:endParaRPr lang="fr-FR"/>
        </a:p>
      </dgm:t>
    </dgm:pt>
    <dgm:pt modelId="{71BC434A-FE47-486B-A1A5-711DB42FCD5E}" type="sibTrans" cxnId="{8B3BB489-95A4-4C1A-BB7E-B0A34CF09264}">
      <dgm:prSet/>
      <dgm:spPr/>
      <dgm:t>
        <a:bodyPr/>
        <a:lstStyle/>
        <a:p>
          <a:endParaRPr lang="fr-FR"/>
        </a:p>
      </dgm:t>
    </dgm:pt>
    <dgm:pt modelId="{011F0005-5A33-4DB2-80E4-86732CDB9352}">
      <dgm:prSet phldrT="[Text]" custT="1"/>
      <dgm:spPr/>
      <dgm:t>
        <a:bodyPr/>
        <a:lstStyle/>
        <a:p>
          <a:r>
            <a:rPr lang="fr-FR" sz="1600" dirty="0" smtClean="0">
              <a:latin typeface="Arial" panose="020B0604020202020204" pitchFamily="34" charset="0"/>
              <a:cs typeface="Arial" panose="020B0604020202020204" pitchFamily="34" charset="0"/>
            </a:rPr>
            <a:t>3. Les étapes de la démarche</a:t>
          </a:r>
          <a:endParaRPr lang="fr-FR" sz="1600" dirty="0">
            <a:latin typeface="Arial" panose="020B0604020202020204" pitchFamily="34" charset="0"/>
            <a:cs typeface="Arial" panose="020B0604020202020204" pitchFamily="34" charset="0"/>
          </a:endParaRPr>
        </a:p>
      </dgm:t>
    </dgm:pt>
    <dgm:pt modelId="{C8C5BDF4-933E-4542-8DD2-117FE109C286}" type="parTrans" cxnId="{DC9FBD52-D234-4378-BE42-461665FB0BFD}">
      <dgm:prSet/>
      <dgm:spPr/>
      <dgm:t>
        <a:bodyPr/>
        <a:lstStyle/>
        <a:p>
          <a:endParaRPr lang="fr-FR"/>
        </a:p>
      </dgm:t>
    </dgm:pt>
    <dgm:pt modelId="{E4FE4F6E-EE6F-4308-BAA8-032BC095D87D}" type="sibTrans" cxnId="{DC9FBD52-D234-4378-BE42-461665FB0BFD}">
      <dgm:prSet/>
      <dgm:spPr/>
      <dgm:t>
        <a:bodyPr/>
        <a:lstStyle/>
        <a:p>
          <a:endParaRPr lang="fr-FR"/>
        </a:p>
      </dgm:t>
    </dgm:pt>
    <dgm:pt modelId="{33C87F49-5208-41D7-8D3C-625C32C0926A}">
      <dgm:prSet phldrT="[Text]" custT="1"/>
      <dgm:spPr/>
      <dgm:t>
        <a:bodyPr/>
        <a:lstStyle/>
        <a:p>
          <a:r>
            <a:rPr lang="fr-FR" sz="1600" dirty="0" smtClean="0">
              <a:latin typeface="Arial" panose="020B0604020202020204" pitchFamily="34" charset="0"/>
              <a:cs typeface="Arial" panose="020B0604020202020204" pitchFamily="34" charset="0"/>
            </a:rPr>
            <a:t>5. Conclusion</a:t>
          </a:r>
          <a:endParaRPr lang="fr-FR" sz="1600" dirty="0">
            <a:latin typeface="Arial" panose="020B0604020202020204" pitchFamily="34" charset="0"/>
            <a:cs typeface="Arial" panose="020B0604020202020204" pitchFamily="34" charset="0"/>
          </a:endParaRPr>
        </a:p>
      </dgm:t>
    </dgm:pt>
    <dgm:pt modelId="{AF9873D1-86E7-4245-A137-4C4545AF889A}" type="parTrans" cxnId="{F9537D97-3581-4627-B9E0-CAB48E32B1CD}">
      <dgm:prSet/>
      <dgm:spPr/>
      <dgm:t>
        <a:bodyPr/>
        <a:lstStyle/>
        <a:p>
          <a:endParaRPr lang="fr-FR"/>
        </a:p>
      </dgm:t>
    </dgm:pt>
    <dgm:pt modelId="{76489136-3E87-4354-BDAD-F199D96B6D0A}" type="sibTrans" cxnId="{F9537D97-3581-4627-B9E0-CAB48E32B1CD}">
      <dgm:prSet/>
      <dgm:spPr/>
      <dgm:t>
        <a:bodyPr/>
        <a:lstStyle/>
        <a:p>
          <a:endParaRPr lang="fr-FR"/>
        </a:p>
      </dgm:t>
    </dgm:pt>
    <dgm:pt modelId="{6A6A6EF2-E472-4193-B5A7-C3527990F995}">
      <dgm:prSet phldrT="[Text]" custT="1"/>
      <dgm:spPr/>
      <dgm:t>
        <a:bodyPr/>
        <a:lstStyle/>
        <a:p>
          <a:r>
            <a:rPr lang="fr-FR" sz="1600" dirty="0" smtClean="0">
              <a:latin typeface="Arial" panose="020B0604020202020204" pitchFamily="34" charset="0"/>
              <a:cs typeface="Arial" panose="020B0604020202020204" pitchFamily="34" charset="0"/>
            </a:rPr>
            <a:t>4. L’analyse de processus</a:t>
          </a:r>
          <a:endParaRPr lang="fr-FR" sz="1600" dirty="0">
            <a:latin typeface="Arial" panose="020B0604020202020204" pitchFamily="34" charset="0"/>
            <a:cs typeface="Arial" panose="020B0604020202020204" pitchFamily="34" charset="0"/>
          </a:endParaRPr>
        </a:p>
      </dgm:t>
    </dgm:pt>
    <dgm:pt modelId="{88D5460A-4504-4BDF-BABA-B6862533B1C5}" type="parTrans" cxnId="{F01CE7B5-EBFC-41A3-B98D-70D717CB12F4}">
      <dgm:prSet/>
      <dgm:spPr/>
      <dgm:t>
        <a:bodyPr/>
        <a:lstStyle/>
        <a:p>
          <a:endParaRPr lang="fr-FR"/>
        </a:p>
      </dgm:t>
    </dgm:pt>
    <dgm:pt modelId="{DC7740AF-1141-41BB-ADF3-6760DF89AD30}" type="sibTrans" cxnId="{F01CE7B5-EBFC-41A3-B98D-70D717CB12F4}">
      <dgm:prSet/>
      <dgm:spPr/>
      <dgm:t>
        <a:bodyPr/>
        <a:lstStyle/>
        <a:p>
          <a:endParaRPr lang="fr-FR"/>
        </a:p>
      </dgm:t>
    </dgm:pt>
    <dgm:pt modelId="{897980B6-AF2F-4EDD-B5DE-AF75922C2E5F}" type="pres">
      <dgm:prSet presAssocID="{6EF4C7EC-4641-4A5A-8E1C-75A9A59A8159}" presName="Name0" presStyleCnt="0">
        <dgm:presLayoutVars>
          <dgm:chMax val="7"/>
          <dgm:chPref val="7"/>
          <dgm:dir/>
        </dgm:presLayoutVars>
      </dgm:prSet>
      <dgm:spPr/>
      <dgm:t>
        <a:bodyPr/>
        <a:lstStyle/>
        <a:p>
          <a:endParaRPr lang="fr-FR"/>
        </a:p>
      </dgm:t>
    </dgm:pt>
    <dgm:pt modelId="{5ABBB6DF-0691-4811-94F0-ECDEA09118C2}" type="pres">
      <dgm:prSet presAssocID="{6EF4C7EC-4641-4A5A-8E1C-75A9A59A8159}" presName="Name1" presStyleCnt="0"/>
      <dgm:spPr/>
    </dgm:pt>
    <dgm:pt modelId="{CC34BDFD-B2B8-4A48-B22D-A2722E76CB7D}" type="pres">
      <dgm:prSet presAssocID="{6EF4C7EC-4641-4A5A-8E1C-75A9A59A8159}" presName="cycle" presStyleCnt="0"/>
      <dgm:spPr/>
    </dgm:pt>
    <dgm:pt modelId="{39A9F069-F11B-47D1-893B-54299AF58C35}" type="pres">
      <dgm:prSet presAssocID="{6EF4C7EC-4641-4A5A-8E1C-75A9A59A8159}" presName="srcNode" presStyleLbl="node1" presStyleIdx="0" presStyleCnt="5"/>
      <dgm:spPr/>
    </dgm:pt>
    <dgm:pt modelId="{38CC4564-D0B7-4B47-8A37-2B1D8C9490DE}" type="pres">
      <dgm:prSet presAssocID="{6EF4C7EC-4641-4A5A-8E1C-75A9A59A8159}" presName="conn" presStyleLbl="parChTrans1D2" presStyleIdx="0" presStyleCnt="1"/>
      <dgm:spPr/>
      <dgm:t>
        <a:bodyPr/>
        <a:lstStyle/>
        <a:p>
          <a:endParaRPr lang="fr-FR"/>
        </a:p>
      </dgm:t>
    </dgm:pt>
    <dgm:pt modelId="{602EB3E0-DFB4-4096-8DB1-6A0BA9775F45}" type="pres">
      <dgm:prSet presAssocID="{6EF4C7EC-4641-4A5A-8E1C-75A9A59A8159}" presName="extraNode" presStyleLbl="node1" presStyleIdx="0" presStyleCnt="5"/>
      <dgm:spPr/>
    </dgm:pt>
    <dgm:pt modelId="{942056C8-6972-40C6-BD5B-06ABDA20F382}" type="pres">
      <dgm:prSet presAssocID="{6EF4C7EC-4641-4A5A-8E1C-75A9A59A8159}" presName="dstNode" presStyleLbl="node1" presStyleIdx="0" presStyleCnt="5"/>
      <dgm:spPr/>
    </dgm:pt>
    <dgm:pt modelId="{FDB125FE-40C9-468C-8194-949064F4AA6B}" type="pres">
      <dgm:prSet presAssocID="{6DEEC511-C56F-4D4E-B596-167B29B27D4C}" presName="text_1" presStyleLbl="node1" presStyleIdx="0" presStyleCnt="5">
        <dgm:presLayoutVars>
          <dgm:bulletEnabled val="1"/>
        </dgm:presLayoutVars>
      </dgm:prSet>
      <dgm:spPr/>
      <dgm:t>
        <a:bodyPr/>
        <a:lstStyle/>
        <a:p>
          <a:endParaRPr lang="fr-FR"/>
        </a:p>
      </dgm:t>
    </dgm:pt>
    <dgm:pt modelId="{C9B747E8-0A74-4243-B2F7-78A719762EA6}" type="pres">
      <dgm:prSet presAssocID="{6DEEC511-C56F-4D4E-B596-167B29B27D4C}" presName="accent_1" presStyleCnt="0"/>
      <dgm:spPr/>
    </dgm:pt>
    <dgm:pt modelId="{8F788AA2-E131-4073-B8F9-F38E8A517608}" type="pres">
      <dgm:prSet presAssocID="{6DEEC511-C56F-4D4E-B596-167B29B27D4C}" presName="accentRepeatNode" presStyleLbl="solidFgAcc1" presStyleIdx="0" presStyleCnt="5"/>
      <dgm:spPr/>
    </dgm:pt>
    <dgm:pt modelId="{84BD3E70-AEF0-4116-B6F6-DE8AFA1ACB2C}" type="pres">
      <dgm:prSet presAssocID="{0C0D0E83-FD7F-4932-985F-14E0C1FBE43A}" presName="text_2" presStyleLbl="node1" presStyleIdx="1" presStyleCnt="5">
        <dgm:presLayoutVars>
          <dgm:bulletEnabled val="1"/>
        </dgm:presLayoutVars>
      </dgm:prSet>
      <dgm:spPr/>
      <dgm:t>
        <a:bodyPr/>
        <a:lstStyle/>
        <a:p>
          <a:endParaRPr lang="fr-FR"/>
        </a:p>
      </dgm:t>
    </dgm:pt>
    <dgm:pt modelId="{89C231F9-7486-4A4D-8CA3-8128D497650D}" type="pres">
      <dgm:prSet presAssocID="{0C0D0E83-FD7F-4932-985F-14E0C1FBE43A}" presName="accent_2" presStyleCnt="0"/>
      <dgm:spPr/>
    </dgm:pt>
    <dgm:pt modelId="{9CF8DC91-FBE4-4679-B8F9-549B7FF7107F}" type="pres">
      <dgm:prSet presAssocID="{0C0D0E83-FD7F-4932-985F-14E0C1FBE43A}" presName="accentRepeatNode" presStyleLbl="solidFgAcc1" presStyleIdx="1" presStyleCnt="5"/>
      <dgm:spPr/>
    </dgm:pt>
    <dgm:pt modelId="{BFAA9563-9C6A-4250-B1AE-A6BAFCE4FB5F}" type="pres">
      <dgm:prSet presAssocID="{011F0005-5A33-4DB2-80E4-86732CDB9352}" presName="text_3" presStyleLbl="node1" presStyleIdx="2" presStyleCnt="5">
        <dgm:presLayoutVars>
          <dgm:bulletEnabled val="1"/>
        </dgm:presLayoutVars>
      </dgm:prSet>
      <dgm:spPr/>
      <dgm:t>
        <a:bodyPr/>
        <a:lstStyle/>
        <a:p>
          <a:endParaRPr lang="fr-FR"/>
        </a:p>
      </dgm:t>
    </dgm:pt>
    <dgm:pt modelId="{39C15405-0FCA-4702-A14E-EB00F2986D8B}" type="pres">
      <dgm:prSet presAssocID="{011F0005-5A33-4DB2-80E4-86732CDB9352}" presName="accent_3" presStyleCnt="0"/>
      <dgm:spPr/>
    </dgm:pt>
    <dgm:pt modelId="{55010BED-6042-46F0-A3BF-4D27CD19526D}" type="pres">
      <dgm:prSet presAssocID="{011F0005-5A33-4DB2-80E4-86732CDB9352}" presName="accentRepeatNode" presStyleLbl="solidFgAcc1" presStyleIdx="2" presStyleCnt="5"/>
      <dgm:spPr/>
    </dgm:pt>
    <dgm:pt modelId="{7960AD33-759D-4A90-B195-F73CBDC36C33}" type="pres">
      <dgm:prSet presAssocID="{6A6A6EF2-E472-4193-B5A7-C3527990F995}" presName="text_4" presStyleLbl="node1" presStyleIdx="3" presStyleCnt="5">
        <dgm:presLayoutVars>
          <dgm:bulletEnabled val="1"/>
        </dgm:presLayoutVars>
      </dgm:prSet>
      <dgm:spPr/>
      <dgm:t>
        <a:bodyPr/>
        <a:lstStyle/>
        <a:p>
          <a:endParaRPr lang="fr-FR"/>
        </a:p>
      </dgm:t>
    </dgm:pt>
    <dgm:pt modelId="{1310EAE7-EA56-46C2-82F9-4F498A7E88B6}" type="pres">
      <dgm:prSet presAssocID="{6A6A6EF2-E472-4193-B5A7-C3527990F995}" presName="accent_4" presStyleCnt="0"/>
      <dgm:spPr/>
    </dgm:pt>
    <dgm:pt modelId="{D1FE16BB-922F-4707-B31C-27832324C396}" type="pres">
      <dgm:prSet presAssocID="{6A6A6EF2-E472-4193-B5A7-C3527990F995}" presName="accentRepeatNode" presStyleLbl="solidFgAcc1" presStyleIdx="3" presStyleCnt="5"/>
      <dgm:spPr/>
    </dgm:pt>
    <dgm:pt modelId="{761CA9F2-D6AF-4E5B-BA3D-2C8510036A6D}" type="pres">
      <dgm:prSet presAssocID="{33C87F49-5208-41D7-8D3C-625C32C0926A}" presName="text_5" presStyleLbl="node1" presStyleIdx="4" presStyleCnt="5">
        <dgm:presLayoutVars>
          <dgm:bulletEnabled val="1"/>
        </dgm:presLayoutVars>
      </dgm:prSet>
      <dgm:spPr/>
      <dgm:t>
        <a:bodyPr/>
        <a:lstStyle/>
        <a:p>
          <a:endParaRPr lang="fr-FR"/>
        </a:p>
      </dgm:t>
    </dgm:pt>
    <dgm:pt modelId="{2B701480-7B95-48E2-B7B4-C71772727456}" type="pres">
      <dgm:prSet presAssocID="{33C87F49-5208-41D7-8D3C-625C32C0926A}" presName="accent_5" presStyleCnt="0"/>
      <dgm:spPr/>
    </dgm:pt>
    <dgm:pt modelId="{24AC994B-CEC4-47FD-9EF7-AD4ECEB82BB0}" type="pres">
      <dgm:prSet presAssocID="{33C87F49-5208-41D7-8D3C-625C32C0926A}" presName="accentRepeatNode" presStyleLbl="solidFgAcc1" presStyleIdx="4" presStyleCnt="5"/>
      <dgm:spPr/>
    </dgm:pt>
  </dgm:ptLst>
  <dgm:cxnLst>
    <dgm:cxn modelId="{F9537D97-3581-4627-B9E0-CAB48E32B1CD}" srcId="{6EF4C7EC-4641-4A5A-8E1C-75A9A59A8159}" destId="{33C87F49-5208-41D7-8D3C-625C32C0926A}" srcOrd="4" destOrd="0" parTransId="{AF9873D1-86E7-4245-A137-4C4545AF889A}" sibTransId="{76489136-3E87-4354-BDAD-F199D96B6D0A}"/>
    <dgm:cxn modelId="{7904E452-13B6-4C58-991E-8ED6C5EE83A5}" srcId="{6EF4C7EC-4641-4A5A-8E1C-75A9A59A8159}" destId="{6DEEC511-C56F-4D4E-B596-167B29B27D4C}" srcOrd="0" destOrd="0" parTransId="{C993F0E8-3045-47A4-81D2-D586F6F8C78D}" sibTransId="{7D6747C0-8DEA-49D2-817F-8BD83C70C876}"/>
    <dgm:cxn modelId="{ECA60CE5-3938-4DEE-B128-60EA0EC8D825}" type="presOf" srcId="{0C0D0E83-FD7F-4932-985F-14E0C1FBE43A}" destId="{84BD3E70-AEF0-4116-B6F6-DE8AFA1ACB2C}" srcOrd="0" destOrd="0" presId="urn:microsoft.com/office/officeart/2008/layout/VerticalCurvedList"/>
    <dgm:cxn modelId="{F01CE7B5-EBFC-41A3-B98D-70D717CB12F4}" srcId="{6EF4C7EC-4641-4A5A-8E1C-75A9A59A8159}" destId="{6A6A6EF2-E472-4193-B5A7-C3527990F995}" srcOrd="3" destOrd="0" parTransId="{88D5460A-4504-4BDF-BABA-B6862533B1C5}" sibTransId="{DC7740AF-1141-41BB-ADF3-6760DF89AD30}"/>
    <dgm:cxn modelId="{8B3BB489-95A4-4C1A-BB7E-B0A34CF09264}" srcId="{6EF4C7EC-4641-4A5A-8E1C-75A9A59A8159}" destId="{0C0D0E83-FD7F-4932-985F-14E0C1FBE43A}" srcOrd="1" destOrd="0" parTransId="{27CDF053-EB20-4BB5-89C4-A0D5285C3379}" sibTransId="{71BC434A-FE47-486B-A1A5-711DB42FCD5E}"/>
    <dgm:cxn modelId="{09D03002-2686-43C4-9C99-CB00EC0C2EF2}" type="presOf" srcId="{011F0005-5A33-4DB2-80E4-86732CDB9352}" destId="{BFAA9563-9C6A-4250-B1AE-A6BAFCE4FB5F}" srcOrd="0" destOrd="0" presId="urn:microsoft.com/office/officeart/2008/layout/VerticalCurvedList"/>
    <dgm:cxn modelId="{F3D2B6A2-A0B5-44EB-9C73-6DDD703A0648}" type="presOf" srcId="{6A6A6EF2-E472-4193-B5A7-C3527990F995}" destId="{7960AD33-759D-4A90-B195-F73CBDC36C33}" srcOrd="0" destOrd="0" presId="urn:microsoft.com/office/officeart/2008/layout/VerticalCurvedList"/>
    <dgm:cxn modelId="{27C7039E-D6D1-448C-B137-C8287C768B9D}" type="presOf" srcId="{33C87F49-5208-41D7-8D3C-625C32C0926A}" destId="{761CA9F2-D6AF-4E5B-BA3D-2C8510036A6D}" srcOrd="0" destOrd="0" presId="urn:microsoft.com/office/officeart/2008/layout/VerticalCurvedList"/>
    <dgm:cxn modelId="{656F150F-27C9-4E03-96D2-7F65B2909449}" type="presOf" srcId="{7D6747C0-8DEA-49D2-817F-8BD83C70C876}" destId="{38CC4564-D0B7-4B47-8A37-2B1D8C9490DE}" srcOrd="0" destOrd="0" presId="urn:microsoft.com/office/officeart/2008/layout/VerticalCurvedList"/>
    <dgm:cxn modelId="{D2EA3F09-0DCB-4A40-9FE1-5328A22AAE69}" type="presOf" srcId="{6DEEC511-C56F-4D4E-B596-167B29B27D4C}" destId="{FDB125FE-40C9-468C-8194-949064F4AA6B}" srcOrd="0" destOrd="0" presId="urn:microsoft.com/office/officeart/2008/layout/VerticalCurvedList"/>
    <dgm:cxn modelId="{F28E3994-3A61-44DC-8224-2C4F686213D2}" type="presOf" srcId="{6EF4C7EC-4641-4A5A-8E1C-75A9A59A8159}" destId="{897980B6-AF2F-4EDD-B5DE-AF75922C2E5F}" srcOrd="0" destOrd="0" presId="urn:microsoft.com/office/officeart/2008/layout/VerticalCurvedList"/>
    <dgm:cxn modelId="{DC9FBD52-D234-4378-BE42-461665FB0BFD}" srcId="{6EF4C7EC-4641-4A5A-8E1C-75A9A59A8159}" destId="{011F0005-5A33-4DB2-80E4-86732CDB9352}" srcOrd="2" destOrd="0" parTransId="{C8C5BDF4-933E-4542-8DD2-117FE109C286}" sibTransId="{E4FE4F6E-EE6F-4308-BAA8-032BC095D87D}"/>
    <dgm:cxn modelId="{E4346CD6-DA0B-44E3-8660-4975EE10A41B}" type="presParOf" srcId="{897980B6-AF2F-4EDD-B5DE-AF75922C2E5F}" destId="{5ABBB6DF-0691-4811-94F0-ECDEA09118C2}" srcOrd="0" destOrd="0" presId="urn:microsoft.com/office/officeart/2008/layout/VerticalCurvedList"/>
    <dgm:cxn modelId="{81787D8E-AF0F-4203-B773-FD9E064EC2FB}" type="presParOf" srcId="{5ABBB6DF-0691-4811-94F0-ECDEA09118C2}" destId="{CC34BDFD-B2B8-4A48-B22D-A2722E76CB7D}" srcOrd="0" destOrd="0" presId="urn:microsoft.com/office/officeart/2008/layout/VerticalCurvedList"/>
    <dgm:cxn modelId="{F09D0CB4-D4F6-4533-BC6B-1B5B0F4CCE12}" type="presParOf" srcId="{CC34BDFD-B2B8-4A48-B22D-A2722E76CB7D}" destId="{39A9F069-F11B-47D1-893B-54299AF58C35}" srcOrd="0" destOrd="0" presId="urn:microsoft.com/office/officeart/2008/layout/VerticalCurvedList"/>
    <dgm:cxn modelId="{A8E9E3BD-DF7D-4304-BE44-1CAFE95A8CBF}" type="presParOf" srcId="{CC34BDFD-B2B8-4A48-B22D-A2722E76CB7D}" destId="{38CC4564-D0B7-4B47-8A37-2B1D8C9490DE}" srcOrd="1" destOrd="0" presId="urn:microsoft.com/office/officeart/2008/layout/VerticalCurvedList"/>
    <dgm:cxn modelId="{9C9788F6-404F-48D5-B34E-7CC870F926DD}" type="presParOf" srcId="{CC34BDFD-B2B8-4A48-B22D-A2722E76CB7D}" destId="{602EB3E0-DFB4-4096-8DB1-6A0BA9775F45}" srcOrd="2" destOrd="0" presId="urn:microsoft.com/office/officeart/2008/layout/VerticalCurvedList"/>
    <dgm:cxn modelId="{D226AC52-C368-4425-98F4-A5EA644B7EDF}" type="presParOf" srcId="{CC34BDFD-B2B8-4A48-B22D-A2722E76CB7D}" destId="{942056C8-6972-40C6-BD5B-06ABDA20F382}" srcOrd="3" destOrd="0" presId="urn:microsoft.com/office/officeart/2008/layout/VerticalCurvedList"/>
    <dgm:cxn modelId="{B6DB08E8-E25E-4209-A1A4-D6E484BCFE1B}" type="presParOf" srcId="{5ABBB6DF-0691-4811-94F0-ECDEA09118C2}" destId="{FDB125FE-40C9-468C-8194-949064F4AA6B}" srcOrd="1" destOrd="0" presId="urn:microsoft.com/office/officeart/2008/layout/VerticalCurvedList"/>
    <dgm:cxn modelId="{19588D91-7E6C-47CC-B27A-EAA7DF9F7653}" type="presParOf" srcId="{5ABBB6DF-0691-4811-94F0-ECDEA09118C2}" destId="{C9B747E8-0A74-4243-B2F7-78A719762EA6}" srcOrd="2" destOrd="0" presId="urn:microsoft.com/office/officeart/2008/layout/VerticalCurvedList"/>
    <dgm:cxn modelId="{7EFB840D-BB9B-4117-A1C0-E2A849E3026C}" type="presParOf" srcId="{C9B747E8-0A74-4243-B2F7-78A719762EA6}" destId="{8F788AA2-E131-4073-B8F9-F38E8A517608}" srcOrd="0" destOrd="0" presId="urn:microsoft.com/office/officeart/2008/layout/VerticalCurvedList"/>
    <dgm:cxn modelId="{90C62ED2-3383-4BBB-9A98-9B7D0D4B94FF}" type="presParOf" srcId="{5ABBB6DF-0691-4811-94F0-ECDEA09118C2}" destId="{84BD3E70-AEF0-4116-B6F6-DE8AFA1ACB2C}" srcOrd="3" destOrd="0" presId="urn:microsoft.com/office/officeart/2008/layout/VerticalCurvedList"/>
    <dgm:cxn modelId="{030F89F2-C456-41BF-AFD0-8F90BAC48D8A}" type="presParOf" srcId="{5ABBB6DF-0691-4811-94F0-ECDEA09118C2}" destId="{89C231F9-7486-4A4D-8CA3-8128D497650D}" srcOrd="4" destOrd="0" presId="urn:microsoft.com/office/officeart/2008/layout/VerticalCurvedList"/>
    <dgm:cxn modelId="{28144AC0-41B4-4E62-9B1C-94E223CE33C9}" type="presParOf" srcId="{89C231F9-7486-4A4D-8CA3-8128D497650D}" destId="{9CF8DC91-FBE4-4679-B8F9-549B7FF7107F}" srcOrd="0" destOrd="0" presId="urn:microsoft.com/office/officeart/2008/layout/VerticalCurvedList"/>
    <dgm:cxn modelId="{BBE618BD-3585-4F8C-A924-DF8B593FF80F}" type="presParOf" srcId="{5ABBB6DF-0691-4811-94F0-ECDEA09118C2}" destId="{BFAA9563-9C6A-4250-B1AE-A6BAFCE4FB5F}" srcOrd="5" destOrd="0" presId="urn:microsoft.com/office/officeart/2008/layout/VerticalCurvedList"/>
    <dgm:cxn modelId="{63E24341-603B-493D-B234-2B390A100E14}" type="presParOf" srcId="{5ABBB6DF-0691-4811-94F0-ECDEA09118C2}" destId="{39C15405-0FCA-4702-A14E-EB00F2986D8B}" srcOrd="6" destOrd="0" presId="urn:microsoft.com/office/officeart/2008/layout/VerticalCurvedList"/>
    <dgm:cxn modelId="{6B3A22BF-E056-4FB3-8647-071682532DE6}" type="presParOf" srcId="{39C15405-0FCA-4702-A14E-EB00F2986D8B}" destId="{55010BED-6042-46F0-A3BF-4D27CD19526D}" srcOrd="0" destOrd="0" presId="urn:microsoft.com/office/officeart/2008/layout/VerticalCurvedList"/>
    <dgm:cxn modelId="{DA0F4EB2-D237-4053-A4AF-16199C679AEB}" type="presParOf" srcId="{5ABBB6DF-0691-4811-94F0-ECDEA09118C2}" destId="{7960AD33-759D-4A90-B195-F73CBDC36C33}" srcOrd="7" destOrd="0" presId="urn:microsoft.com/office/officeart/2008/layout/VerticalCurvedList"/>
    <dgm:cxn modelId="{9B70C3EE-4CE1-4C96-A250-7932752576BA}" type="presParOf" srcId="{5ABBB6DF-0691-4811-94F0-ECDEA09118C2}" destId="{1310EAE7-EA56-46C2-82F9-4F498A7E88B6}" srcOrd="8" destOrd="0" presId="urn:microsoft.com/office/officeart/2008/layout/VerticalCurvedList"/>
    <dgm:cxn modelId="{281750E3-0006-4924-9183-BF56F65EAD1F}" type="presParOf" srcId="{1310EAE7-EA56-46C2-82F9-4F498A7E88B6}" destId="{D1FE16BB-922F-4707-B31C-27832324C396}" srcOrd="0" destOrd="0" presId="urn:microsoft.com/office/officeart/2008/layout/VerticalCurvedList"/>
    <dgm:cxn modelId="{6B226EFC-5818-4E66-AD6A-4794EC33E17F}" type="presParOf" srcId="{5ABBB6DF-0691-4811-94F0-ECDEA09118C2}" destId="{761CA9F2-D6AF-4E5B-BA3D-2C8510036A6D}" srcOrd="9" destOrd="0" presId="urn:microsoft.com/office/officeart/2008/layout/VerticalCurvedList"/>
    <dgm:cxn modelId="{4ED6F6F6-D2D4-45ED-B888-B3A7B00C4D9E}" type="presParOf" srcId="{5ABBB6DF-0691-4811-94F0-ECDEA09118C2}" destId="{2B701480-7B95-48E2-B7B4-C71772727456}" srcOrd="10" destOrd="0" presId="urn:microsoft.com/office/officeart/2008/layout/VerticalCurvedList"/>
    <dgm:cxn modelId="{DCA41352-D8CA-424B-A166-C5294125818D}" type="presParOf" srcId="{2B701480-7B95-48E2-B7B4-C71772727456}" destId="{24AC994B-CEC4-47FD-9EF7-AD4ECEB82BB0}" srcOrd="0" destOrd="0" presId="urn:microsoft.com/office/officeart/2008/layout/VerticalCurv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EF4C7EC-4641-4A5A-8E1C-75A9A59A8159}"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fr-FR"/>
        </a:p>
      </dgm:t>
    </dgm:pt>
    <dgm:pt modelId="{6DEEC511-C56F-4D4E-B596-167B29B27D4C}">
      <dgm:prSet phldrT="[Text]" custT="1"/>
      <dgm:spPr>
        <a:solidFill>
          <a:schemeClr val="tx2">
            <a:lumMod val="60000"/>
            <a:lumOff val="40000"/>
          </a:schemeClr>
        </a:solidFill>
        <a:ln>
          <a:solidFill>
            <a:schemeClr val="tx2">
              <a:lumMod val="60000"/>
              <a:lumOff val="40000"/>
            </a:schemeClr>
          </a:solidFill>
        </a:ln>
      </dgm:spPr>
      <dgm:t>
        <a:bodyPr/>
        <a:lstStyle/>
        <a:p>
          <a:r>
            <a:rPr lang="fr-FR" sz="1600" dirty="0" smtClean="0">
              <a:latin typeface="Arial" panose="020B0604020202020204" pitchFamily="34" charset="0"/>
              <a:cs typeface="Arial" panose="020B0604020202020204" pitchFamily="34" charset="0"/>
            </a:rPr>
            <a:t>1. Introduction</a:t>
          </a:r>
          <a:endParaRPr lang="fr-FR" sz="1600" dirty="0">
            <a:latin typeface="Arial" panose="020B0604020202020204" pitchFamily="34" charset="0"/>
            <a:cs typeface="Arial" panose="020B0604020202020204" pitchFamily="34" charset="0"/>
          </a:endParaRPr>
        </a:p>
      </dgm:t>
    </dgm:pt>
    <dgm:pt modelId="{C993F0E8-3045-47A4-81D2-D586F6F8C78D}" type="parTrans" cxnId="{7904E452-13B6-4C58-991E-8ED6C5EE83A5}">
      <dgm:prSet/>
      <dgm:spPr/>
      <dgm:t>
        <a:bodyPr/>
        <a:lstStyle/>
        <a:p>
          <a:endParaRPr lang="fr-FR"/>
        </a:p>
      </dgm:t>
    </dgm:pt>
    <dgm:pt modelId="{7D6747C0-8DEA-49D2-817F-8BD83C70C876}" type="sibTrans" cxnId="{7904E452-13B6-4C58-991E-8ED6C5EE83A5}">
      <dgm:prSet/>
      <dgm:spPr/>
      <dgm:t>
        <a:bodyPr/>
        <a:lstStyle/>
        <a:p>
          <a:endParaRPr lang="fr-FR"/>
        </a:p>
      </dgm:t>
    </dgm:pt>
    <dgm:pt modelId="{0C0D0E83-FD7F-4932-985F-14E0C1FBE43A}">
      <dgm:prSet phldrT="[Text]" custT="1"/>
      <dgm:spPr>
        <a:solidFill>
          <a:schemeClr val="tx2">
            <a:lumMod val="60000"/>
            <a:lumOff val="40000"/>
          </a:schemeClr>
        </a:solidFill>
      </dgm:spPr>
      <dgm:t>
        <a:bodyPr/>
        <a:lstStyle/>
        <a:p>
          <a:r>
            <a:rPr lang="fr-FR" sz="1600" dirty="0" smtClean="0">
              <a:latin typeface="Arial" panose="020B0604020202020204" pitchFamily="34" charset="0"/>
              <a:cs typeface="Arial" panose="020B0604020202020204" pitchFamily="34" charset="0"/>
            </a:rPr>
            <a:t>2. Le pourquoi de la démarche</a:t>
          </a:r>
          <a:endParaRPr lang="fr-FR" sz="1600" dirty="0">
            <a:latin typeface="Arial" panose="020B0604020202020204" pitchFamily="34" charset="0"/>
            <a:cs typeface="Arial" panose="020B0604020202020204" pitchFamily="34" charset="0"/>
          </a:endParaRPr>
        </a:p>
      </dgm:t>
    </dgm:pt>
    <dgm:pt modelId="{27CDF053-EB20-4BB5-89C4-A0D5285C3379}" type="parTrans" cxnId="{8B3BB489-95A4-4C1A-BB7E-B0A34CF09264}">
      <dgm:prSet/>
      <dgm:spPr/>
      <dgm:t>
        <a:bodyPr/>
        <a:lstStyle/>
        <a:p>
          <a:endParaRPr lang="fr-FR"/>
        </a:p>
      </dgm:t>
    </dgm:pt>
    <dgm:pt modelId="{71BC434A-FE47-486B-A1A5-711DB42FCD5E}" type="sibTrans" cxnId="{8B3BB489-95A4-4C1A-BB7E-B0A34CF09264}">
      <dgm:prSet/>
      <dgm:spPr/>
      <dgm:t>
        <a:bodyPr/>
        <a:lstStyle/>
        <a:p>
          <a:endParaRPr lang="fr-FR"/>
        </a:p>
      </dgm:t>
    </dgm:pt>
    <dgm:pt modelId="{011F0005-5A33-4DB2-80E4-86732CDB9352}">
      <dgm:prSet phldrT="[Text]" custT="1"/>
      <dgm:spPr>
        <a:solidFill>
          <a:srgbClr val="F18E00"/>
        </a:solidFill>
      </dgm:spPr>
      <dgm:t>
        <a:bodyPr/>
        <a:lstStyle/>
        <a:p>
          <a:r>
            <a:rPr lang="fr-FR" sz="1600" dirty="0" smtClean="0">
              <a:latin typeface="Arial" panose="020B0604020202020204" pitchFamily="34" charset="0"/>
              <a:cs typeface="Arial" panose="020B0604020202020204" pitchFamily="34" charset="0"/>
            </a:rPr>
            <a:t>3. Les étapes de la démarche</a:t>
          </a:r>
          <a:endParaRPr lang="fr-FR" sz="1600" dirty="0">
            <a:latin typeface="Arial" panose="020B0604020202020204" pitchFamily="34" charset="0"/>
            <a:cs typeface="Arial" panose="020B0604020202020204" pitchFamily="34" charset="0"/>
          </a:endParaRPr>
        </a:p>
      </dgm:t>
    </dgm:pt>
    <dgm:pt modelId="{C8C5BDF4-933E-4542-8DD2-117FE109C286}" type="parTrans" cxnId="{DC9FBD52-D234-4378-BE42-461665FB0BFD}">
      <dgm:prSet/>
      <dgm:spPr/>
      <dgm:t>
        <a:bodyPr/>
        <a:lstStyle/>
        <a:p>
          <a:endParaRPr lang="fr-FR"/>
        </a:p>
      </dgm:t>
    </dgm:pt>
    <dgm:pt modelId="{E4FE4F6E-EE6F-4308-BAA8-032BC095D87D}" type="sibTrans" cxnId="{DC9FBD52-D234-4378-BE42-461665FB0BFD}">
      <dgm:prSet/>
      <dgm:spPr/>
      <dgm:t>
        <a:bodyPr/>
        <a:lstStyle/>
        <a:p>
          <a:endParaRPr lang="fr-FR"/>
        </a:p>
      </dgm:t>
    </dgm:pt>
    <dgm:pt modelId="{33C87F49-5208-41D7-8D3C-625C32C0926A}">
      <dgm:prSet phldrT="[Text]" custT="1"/>
      <dgm:spPr/>
      <dgm:t>
        <a:bodyPr/>
        <a:lstStyle/>
        <a:p>
          <a:r>
            <a:rPr lang="fr-FR" sz="1600" dirty="0" smtClean="0">
              <a:latin typeface="Arial" panose="020B0604020202020204" pitchFamily="34" charset="0"/>
              <a:cs typeface="Arial" panose="020B0604020202020204" pitchFamily="34" charset="0"/>
            </a:rPr>
            <a:t>5. Conclusion</a:t>
          </a:r>
          <a:endParaRPr lang="fr-FR" sz="1600" dirty="0">
            <a:latin typeface="Arial" panose="020B0604020202020204" pitchFamily="34" charset="0"/>
            <a:cs typeface="Arial" panose="020B0604020202020204" pitchFamily="34" charset="0"/>
          </a:endParaRPr>
        </a:p>
      </dgm:t>
    </dgm:pt>
    <dgm:pt modelId="{AF9873D1-86E7-4245-A137-4C4545AF889A}" type="parTrans" cxnId="{F9537D97-3581-4627-B9E0-CAB48E32B1CD}">
      <dgm:prSet/>
      <dgm:spPr/>
      <dgm:t>
        <a:bodyPr/>
        <a:lstStyle/>
        <a:p>
          <a:endParaRPr lang="fr-FR"/>
        </a:p>
      </dgm:t>
    </dgm:pt>
    <dgm:pt modelId="{76489136-3E87-4354-BDAD-F199D96B6D0A}" type="sibTrans" cxnId="{F9537D97-3581-4627-B9E0-CAB48E32B1CD}">
      <dgm:prSet/>
      <dgm:spPr/>
      <dgm:t>
        <a:bodyPr/>
        <a:lstStyle/>
        <a:p>
          <a:endParaRPr lang="fr-FR"/>
        </a:p>
      </dgm:t>
    </dgm:pt>
    <dgm:pt modelId="{6A6A6EF2-E472-4193-B5A7-C3527990F995}">
      <dgm:prSet phldrT="[Text]" custT="1"/>
      <dgm:spPr/>
      <dgm:t>
        <a:bodyPr/>
        <a:lstStyle/>
        <a:p>
          <a:r>
            <a:rPr lang="fr-FR" sz="1600" dirty="0" smtClean="0">
              <a:latin typeface="Arial" panose="020B0604020202020204" pitchFamily="34" charset="0"/>
              <a:cs typeface="Arial" panose="020B0604020202020204" pitchFamily="34" charset="0"/>
            </a:rPr>
            <a:t>4. L’analyse de processus</a:t>
          </a:r>
          <a:endParaRPr lang="fr-FR" sz="1600" dirty="0">
            <a:latin typeface="Arial" panose="020B0604020202020204" pitchFamily="34" charset="0"/>
            <a:cs typeface="Arial" panose="020B0604020202020204" pitchFamily="34" charset="0"/>
          </a:endParaRPr>
        </a:p>
      </dgm:t>
    </dgm:pt>
    <dgm:pt modelId="{88D5460A-4504-4BDF-BABA-B6862533B1C5}" type="parTrans" cxnId="{F01CE7B5-EBFC-41A3-B98D-70D717CB12F4}">
      <dgm:prSet/>
      <dgm:spPr/>
      <dgm:t>
        <a:bodyPr/>
        <a:lstStyle/>
        <a:p>
          <a:endParaRPr lang="fr-FR"/>
        </a:p>
      </dgm:t>
    </dgm:pt>
    <dgm:pt modelId="{DC7740AF-1141-41BB-ADF3-6760DF89AD30}" type="sibTrans" cxnId="{F01CE7B5-EBFC-41A3-B98D-70D717CB12F4}">
      <dgm:prSet/>
      <dgm:spPr/>
      <dgm:t>
        <a:bodyPr/>
        <a:lstStyle/>
        <a:p>
          <a:endParaRPr lang="fr-FR"/>
        </a:p>
      </dgm:t>
    </dgm:pt>
    <dgm:pt modelId="{897980B6-AF2F-4EDD-B5DE-AF75922C2E5F}" type="pres">
      <dgm:prSet presAssocID="{6EF4C7EC-4641-4A5A-8E1C-75A9A59A8159}" presName="Name0" presStyleCnt="0">
        <dgm:presLayoutVars>
          <dgm:chMax val="7"/>
          <dgm:chPref val="7"/>
          <dgm:dir/>
        </dgm:presLayoutVars>
      </dgm:prSet>
      <dgm:spPr/>
      <dgm:t>
        <a:bodyPr/>
        <a:lstStyle/>
        <a:p>
          <a:endParaRPr lang="fr-FR"/>
        </a:p>
      </dgm:t>
    </dgm:pt>
    <dgm:pt modelId="{5ABBB6DF-0691-4811-94F0-ECDEA09118C2}" type="pres">
      <dgm:prSet presAssocID="{6EF4C7EC-4641-4A5A-8E1C-75A9A59A8159}" presName="Name1" presStyleCnt="0"/>
      <dgm:spPr/>
    </dgm:pt>
    <dgm:pt modelId="{CC34BDFD-B2B8-4A48-B22D-A2722E76CB7D}" type="pres">
      <dgm:prSet presAssocID="{6EF4C7EC-4641-4A5A-8E1C-75A9A59A8159}" presName="cycle" presStyleCnt="0"/>
      <dgm:spPr/>
    </dgm:pt>
    <dgm:pt modelId="{39A9F069-F11B-47D1-893B-54299AF58C35}" type="pres">
      <dgm:prSet presAssocID="{6EF4C7EC-4641-4A5A-8E1C-75A9A59A8159}" presName="srcNode" presStyleLbl="node1" presStyleIdx="0" presStyleCnt="5"/>
      <dgm:spPr/>
    </dgm:pt>
    <dgm:pt modelId="{38CC4564-D0B7-4B47-8A37-2B1D8C9490DE}" type="pres">
      <dgm:prSet presAssocID="{6EF4C7EC-4641-4A5A-8E1C-75A9A59A8159}" presName="conn" presStyleLbl="parChTrans1D2" presStyleIdx="0" presStyleCnt="1"/>
      <dgm:spPr/>
      <dgm:t>
        <a:bodyPr/>
        <a:lstStyle/>
        <a:p>
          <a:endParaRPr lang="fr-FR"/>
        </a:p>
      </dgm:t>
    </dgm:pt>
    <dgm:pt modelId="{602EB3E0-DFB4-4096-8DB1-6A0BA9775F45}" type="pres">
      <dgm:prSet presAssocID="{6EF4C7EC-4641-4A5A-8E1C-75A9A59A8159}" presName="extraNode" presStyleLbl="node1" presStyleIdx="0" presStyleCnt="5"/>
      <dgm:spPr/>
    </dgm:pt>
    <dgm:pt modelId="{942056C8-6972-40C6-BD5B-06ABDA20F382}" type="pres">
      <dgm:prSet presAssocID="{6EF4C7EC-4641-4A5A-8E1C-75A9A59A8159}" presName="dstNode" presStyleLbl="node1" presStyleIdx="0" presStyleCnt="5"/>
      <dgm:spPr/>
    </dgm:pt>
    <dgm:pt modelId="{FDB125FE-40C9-468C-8194-949064F4AA6B}" type="pres">
      <dgm:prSet presAssocID="{6DEEC511-C56F-4D4E-B596-167B29B27D4C}" presName="text_1" presStyleLbl="node1" presStyleIdx="0" presStyleCnt="5">
        <dgm:presLayoutVars>
          <dgm:bulletEnabled val="1"/>
        </dgm:presLayoutVars>
      </dgm:prSet>
      <dgm:spPr/>
      <dgm:t>
        <a:bodyPr/>
        <a:lstStyle/>
        <a:p>
          <a:endParaRPr lang="fr-FR"/>
        </a:p>
      </dgm:t>
    </dgm:pt>
    <dgm:pt modelId="{C9B747E8-0A74-4243-B2F7-78A719762EA6}" type="pres">
      <dgm:prSet presAssocID="{6DEEC511-C56F-4D4E-B596-167B29B27D4C}" presName="accent_1" presStyleCnt="0"/>
      <dgm:spPr/>
    </dgm:pt>
    <dgm:pt modelId="{8F788AA2-E131-4073-B8F9-F38E8A517608}" type="pres">
      <dgm:prSet presAssocID="{6DEEC511-C56F-4D4E-B596-167B29B27D4C}" presName="accentRepeatNode" presStyleLbl="solidFgAcc1" presStyleIdx="0" presStyleCnt="5"/>
      <dgm:spPr/>
    </dgm:pt>
    <dgm:pt modelId="{84BD3E70-AEF0-4116-B6F6-DE8AFA1ACB2C}" type="pres">
      <dgm:prSet presAssocID="{0C0D0E83-FD7F-4932-985F-14E0C1FBE43A}" presName="text_2" presStyleLbl="node1" presStyleIdx="1" presStyleCnt="5">
        <dgm:presLayoutVars>
          <dgm:bulletEnabled val="1"/>
        </dgm:presLayoutVars>
      </dgm:prSet>
      <dgm:spPr/>
      <dgm:t>
        <a:bodyPr/>
        <a:lstStyle/>
        <a:p>
          <a:endParaRPr lang="fr-FR"/>
        </a:p>
      </dgm:t>
    </dgm:pt>
    <dgm:pt modelId="{89C231F9-7486-4A4D-8CA3-8128D497650D}" type="pres">
      <dgm:prSet presAssocID="{0C0D0E83-FD7F-4932-985F-14E0C1FBE43A}" presName="accent_2" presStyleCnt="0"/>
      <dgm:spPr/>
    </dgm:pt>
    <dgm:pt modelId="{9CF8DC91-FBE4-4679-B8F9-549B7FF7107F}" type="pres">
      <dgm:prSet presAssocID="{0C0D0E83-FD7F-4932-985F-14E0C1FBE43A}" presName="accentRepeatNode" presStyleLbl="solidFgAcc1" presStyleIdx="1" presStyleCnt="5"/>
      <dgm:spPr/>
    </dgm:pt>
    <dgm:pt modelId="{BFAA9563-9C6A-4250-B1AE-A6BAFCE4FB5F}" type="pres">
      <dgm:prSet presAssocID="{011F0005-5A33-4DB2-80E4-86732CDB9352}" presName="text_3" presStyleLbl="node1" presStyleIdx="2" presStyleCnt="5">
        <dgm:presLayoutVars>
          <dgm:bulletEnabled val="1"/>
        </dgm:presLayoutVars>
      </dgm:prSet>
      <dgm:spPr/>
      <dgm:t>
        <a:bodyPr/>
        <a:lstStyle/>
        <a:p>
          <a:endParaRPr lang="fr-FR"/>
        </a:p>
      </dgm:t>
    </dgm:pt>
    <dgm:pt modelId="{39C15405-0FCA-4702-A14E-EB00F2986D8B}" type="pres">
      <dgm:prSet presAssocID="{011F0005-5A33-4DB2-80E4-86732CDB9352}" presName="accent_3" presStyleCnt="0"/>
      <dgm:spPr/>
    </dgm:pt>
    <dgm:pt modelId="{55010BED-6042-46F0-A3BF-4D27CD19526D}" type="pres">
      <dgm:prSet presAssocID="{011F0005-5A33-4DB2-80E4-86732CDB9352}" presName="accentRepeatNode" presStyleLbl="solidFgAcc1" presStyleIdx="2" presStyleCnt="5"/>
      <dgm:spPr/>
    </dgm:pt>
    <dgm:pt modelId="{7960AD33-759D-4A90-B195-F73CBDC36C33}" type="pres">
      <dgm:prSet presAssocID="{6A6A6EF2-E472-4193-B5A7-C3527990F995}" presName="text_4" presStyleLbl="node1" presStyleIdx="3" presStyleCnt="5">
        <dgm:presLayoutVars>
          <dgm:bulletEnabled val="1"/>
        </dgm:presLayoutVars>
      </dgm:prSet>
      <dgm:spPr/>
      <dgm:t>
        <a:bodyPr/>
        <a:lstStyle/>
        <a:p>
          <a:endParaRPr lang="fr-FR"/>
        </a:p>
      </dgm:t>
    </dgm:pt>
    <dgm:pt modelId="{1310EAE7-EA56-46C2-82F9-4F498A7E88B6}" type="pres">
      <dgm:prSet presAssocID="{6A6A6EF2-E472-4193-B5A7-C3527990F995}" presName="accent_4" presStyleCnt="0"/>
      <dgm:spPr/>
    </dgm:pt>
    <dgm:pt modelId="{D1FE16BB-922F-4707-B31C-27832324C396}" type="pres">
      <dgm:prSet presAssocID="{6A6A6EF2-E472-4193-B5A7-C3527990F995}" presName="accentRepeatNode" presStyleLbl="solidFgAcc1" presStyleIdx="3" presStyleCnt="5"/>
      <dgm:spPr/>
    </dgm:pt>
    <dgm:pt modelId="{761CA9F2-D6AF-4E5B-BA3D-2C8510036A6D}" type="pres">
      <dgm:prSet presAssocID="{33C87F49-5208-41D7-8D3C-625C32C0926A}" presName="text_5" presStyleLbl="node1" presStyleIdx="4" presStyleCnt="5">
        <dgm:presLayoutVars>
          <dgm:bulletEnabled val="1"/>
        </dgm:presLayoutVars>
      </dgm:prSet>
      <dgm:spPr/>
      <dgm:t>
        <a:bodyPr/>
        <a:lstStyle/>
        <a:p>
          <a:endParaRPr lang="fr-FR"/>
        </a:p>
      </dgm:t>
    </dgm:pt>
    <dgm:pt modelId="{2B701480-7B95-48E2-B7B4-C71772727456}" type="pres">
      <dgm:prSet presAssocID="{33C87F49-5208-41D7-8D3C-625C32C0926A}" presName="accent_5" presStyleCnt="0"/>
      <dgm:spPr/>
    </dgm:pt>
    <dgm:pt modelId="{24AC994B-CEC4-47FD-9EF7-AD4ECEB82BB0}" type="pres">
      <dgm:prSet presAssocID="{33C87F49-5208-41D7-8D3C-625C32C0926A}" presName="accentRepeatNode" presStyleLbl="solidFgAcc1" presStyleIdx="4" presStyleCnt="5"/>
      <dgm:spPr/>
    </dgm:pt>
  </dgm:ptLst>
  <dgm:cxnLst>
    <dgm:cxn modelId="{9B208482-696C-42A5-AEB4-2127A719951A}" type="presOf" srcId="{6EF4C7EC-4641-4A5A-8E1C-75A9A59A8159}" destId="{897980B6-AF2F-4EDD-B5DE-AF75922C2E5F}" srcOrd="0" destOrd="0" presId="urn:microsoft.com/office/officeart/2008/layout/VerticalCurvedList"/>
    <dgm:cxn modelId="{C96C76D1-813F-482F-8698-AC9B2FD5BADA}" type="presOf" srcId="{7D6747C0-8DEA-49D2-817F-8BD83C70C876}" destId="{38CC4564-D0B7-4B47-8A37-2B1D8C9490DE}" srcOrd="0" destOrd="0" presId="urn:microsoft.com/office/officeart/2008/layout/VerticalCurvedList"/>
    <dgm:cxn modelId="{F9537D97-3581-4627-B9E0-CAB48E32B1CD}" srcId="{6EF4C7EC-4641-4A5A-8E1C-75A9A59A8159}" destId="{33C87F49-5208-41D7-8D3C-625C32C0926A}" srcOrd="4" destOrd="0" parTransId="{AF9873D1-86E7-4245-A137-4C4545AF889A}" sibTransId="{76489136-3E87-4354-BDAD-F199D96B6D0A}"/>
    <dgm:cxn modelId="{7904E452-13B6-4C58-991E-8ED6C5EE83A5}" srcId="{6EF4C7EC-4641-4A5A-8E1C-75A9A59A8159}" destId="{6DEEC511-C56F-4D4E-B596-167B29B27D4C}" srcOrd="0" destOrd="0" parTransId="{C993F0E8-3045-47A4-81D2-D586F6F8C78D}" sibTransId="{7D6747C0-8DEA-49D2-817F-8BD83C70C876}"/>
    <dgm:cxn modelId="{A7AE7AD3-EB6C-4FE5-B03B-5D3C58E42731}" type="presOf" srcId="{0C0D0E83-FD7F-4932-985F-14E0C1FBE43A}" destId="{84BD3E70-AEF0-4116-B6F6-DE8AFA1ACB2C}" srcOrd="0" destOrd="0" presId="urn:microsoft.com/office/officeart/2008/layout/VerticalCurvedList"/>
    <dgm:cxn modelId="{F01CE7B5-EBFC-41A3-B98D-70D717CB12F4}" srcId="{6EF4C7EC-4641-4A5A-8E1C-75A9A59A8159}" destId="{6A6A6EF2-E472-4193-B5A7-C3527990F995}" srcOrd="3" destOrd="0" parTransId="{88D5460A-4504-4BDF-BABA-B6862533B1C5}" sibTransId="{DC7740AF-1141-41BB-ADF3-6760DF89AD30}"/>
    <dgm:cxn modelId="{0C7783F4-B631-458F-AB4B-4FF30997E7E4}" type="presOf" srcId="{6A6A6EF2-E472-4193-B5A7-C3527990F995}" destId="{7960AD33-759D-4A90-B195-F73CBDC36C33}" srcOrd="0" destOrd="0" presId="urn:microsoft.com/office/officeart/2008/layout/VerticalCurvedList"/>
    <dgm:cxn modelId="{8B3BB489-95A4-4C1A-BB7E-B0A34CF09264}" srcId="{6EF4C7EC-4641-4A5A-8E1C-75A9A59A8159}" destId="{0C0D0E83-FD7F-4932-985F-14E0C1FBE43A}" srcOrd="1" destOrd="0" parTransId="{27CDF053-EB20-4BB5-89C4-A0D5285C3379}" sibTransId="{71BC434A-FE47-486B-A1A5-711DB42FCD5E}"/>
    <dgm:cxn modelId="{1A17B29D-6317-4E28-A551-6B10D02C8FA8}" type="presOf" srcId="{6DEEC511-C56F-4D4E-B596-167B29B27D4C}" destId="{FDB125FE-40C9-468C-8194-949064F4AA6B}" srcOrd="0" destOrd="0" presId="urn:microsoft.com/office/officeart/2008/layout/VerticalCurvedList"/>
    <dgm:cxn modelId="{AE40756F-0AEE-45EB-BA3F-692090F53C56}" type="presOf" srcId="{011F0005-5A33-4DB2-80E4-86732CDB9352}" destId="{BFAA9563-9C6A-4250-B1AE-A6BAFCE4FB5F}" srcOrd="0" destOrd="0" presId="urn:microsoft.com/office/officeart/2008/layout/VerticalCurvedList"/>
    <dgm:cxn modelId="{467260F9-7820-470C-B8C9-50C54DE9B350}" type="presOf" srcId="{33C87F49-5208-41D7-8D3C-625C32C0926A}" destId="{761CA9F2-D6AF-4E5B-BA3D-2C8510036A6D}" srcOrd="0" destOrd="0" presId="urn:microsoft.com/office/officeart/2008/layout/VerticalCurvedList"/>
    <dgm:cxn modelId="{DC9FBD52-D234-4378-BE42-461665FB0BFD}" srcId="{6EF4C7EC-4641-4A5A-8E1C-75A9A59A8159}" destId="{011F0005-5A33-4DB2-80E4-86732CDB9352}" srcOrd="2" destOrd="0" parTransId="{C8C5BDF4-933E-4542-8DD2-117FE109C286}" sibTransId="{E4FE4F6E-EE6F-4308-BAA8-032BC095D87D}"/>
    <dgm:cxn modelId="{D5D0F53F-4B53-4965-AFC3-C5783913F092}" type="presParOf" srcId="{897980B6-AF2F-4EDD-B5DE-AF75922C2E5F}" destId="{5ABBB6DF-0691-4811-94F0-ECDEA09118C2}" srcOrd="0" destOrd="0" presId="urn:microsoft.com/office/officeart/2008/layout/VerticalCurvedList"/>
    <dgm:cxn modelId="{50B9101D-B337-4E59-9631-8355C775454F}" type="presParOf" srcId="{5ABBB6DF-0691-4811-94F0-ECDEA09118C2}" destId="{CC34BDFD-B2B8-4A48-B22D-A2722E76CB7D}" srcOrd="0" destOrd="0" presId="urn:microsoft.com/office/officeart/2008/layout/VerticalCurvedList"/>
    <dgm:cxn modelId="{C8F0D14E-D43B-49A3-BA1A-F6BB6A21A554}" type="presParOf" srcId="{CC34BDFD-B2B8-4A48-B22D-A2722E76CB7D}" destId="{39A9F069-F11B-47D1-893B-54299AF58C35}" srcOrd="0" destOrd="0" presId="urn:microsoft.com/office/officeart/2008/layout/VerticalCurvedList"/>
    <dgm:cxn modelId="{86D14858-2753-48C9-969C-162CE5AD1E47}" type="presParOf" srcId="{CC34BDFD-B2B8-4A48-B22D-A2722E76CB7D}" destId="{38CC4564-D0B7-4B47-8A37-2B1D8C9490DE}" srcOrd="1" destOrd="0" presId="urn:microsoft.com/office/officeart/2008/layout/VerticalCurvedList"/>
    <dgm:cxn modelId="{40575D4F-106F-4A30-B27F-A883C35F5BCA}" type="presParOf" srcId="{CC34BDFD-B2B8-4A48-B22D-A2722E76CB7D}" destId="{602EB3E0-DFB4-4096-8DB1-6A0BA9775F45}" srcOrd="2" destOrd="0" presId="urn:microsoft.com/office/officeart/2008/layout/VerticalCurvedList"/>
    <dgm:cxn modelId="{D1A8D473-2FC5-4F75-9E75-8291DF13F3B3}" type="presParOf" srcId="{CC34BDFD-B2B8-4A48-B22D-A2722E76CB7D}" destId="{942056C8-6972-40C6-BD5B-06ABDA20F382}" srcOrd="3" destOrd="0" presId="urn:microsoft.com/office/officeart/2008/layout/VerticalCurvedList"/>
    <dgm:cxn modelId="{C1F9FD46-F353-42F0-B559-CD41B6297A33}" type="presParOf" srcId="{5ABBB6DF-0691-4811-94F0-ECDEA09118C2}" destId="{FDB125FE-40C9-468C-8194-949064F4AA6B}" srcOrd="1" destOrd="0" presId="urn:microsoft.com/office/officeart/2008/layout/VerticalCurvedList"/>
    <dgm:cxn modelId="{713EAF5E-A3E5-42E9-9D23-B44FAE372296}" type="presParOf" srcId="{5ABBB6DF-0691-4811-94F0-ECDEA09118C2}" destId="{C9B747E8-0A74-4243-B2F7-78A719762EA6}" srcOrd="2" destOrd="0" presId="urn:microsoft.com/office/officeart/2008/layout/VerticalCurvedList"/>
    <dgm:cxn modelId="{7D841277-AB18-47F8-A7CF-2767C6B04F59}" type="presParOf" srcId="{C9B747E8-0A74-4243-B2F7-78A719762EA6}" destId="{8F788AA2-E131-4073-B8F9-F38E8A517608}" srcOrd="0" destOrd="0" presId="urn:microsoft.com/office/officeart/2008/layout/VerticalCurvedList"/>
    <dgm:cxn modelId="{10FADBF6-8BE2-4B07-8A1F-AB6C98E0C4C8}" type="presParOf" srcId="{5ABBB6DF-0691-4811-94F0-ECDEA09118C2}" destId="{84BD3E70-AEF0-4116-B6F6-DE8AFA1ACB2C}" srcOrd="3" destOrd="0" presId="urn:microsoft.com/office/officeart/2008/layout/VerticalCurvedList"/>
    <dgm:cxn modelId="{B5917907-A01B-4C74-94B0-CD6CF4920F97}" type="presParOf" srcId="{5ABBB6DF-0691-4811-94F0-ECDEA09118C2}" destId="{89C231F9-7486-4A4D-8CA3-8128D497650D}" srcOrd="4" destOrd="0" presId="urn:microsoft.com/office/officeart/2008/layout/VerticalCurvedList"/>
    <dgm:cxn modelId="{61451192-923D-49FE-AB2C-9324CA91B346}" type="presParOf" srcId="{89C231F9-7486-4A4D-8CA3-8128D497650D}" destId="{9CF8DC91-FBE4-4679-B8F9-549B7FF7107F}" srcOrd="0" destOrd="0" presId="urn:microsoft.com/office/officeart/2008/layout/VerticalCurvedList"/>
    <dgm:cxn modelId="{28AAD499-6C1C-4590-94CE-AD3AC684EE2E}" type="presParOf" srcId="{5ABBB6DF-0691-4811-94F0-ECDEA09118C2}" destId="{BFAA9563-9C6A-4250-B1AE-A6BAFCE4FB5F}" srcOrd="5" destOrd="0" presId="urn:microsoft.com/office/officeart/2008/layout/VerticalCurvedList"/>
    <dgm:cxn modelId="{C2D68850-F43A-4FEF-84AE-4CB80FB8F250}" type="presParOf" srcId="{5ABBB6DF-0691-4811-94F0-ECDEA09118C2}" destId="{39C15405-0FCA-4702-A14E-EB00F2986D8B}" srcOrd="6" destOrd="0" presId="urn:microsoft.com/office/officeart/2008/layout/VerticalCurvedList"/>
    <dgm:cxn modelId="{9C5FFBBF-7176-4F5F-9AD9-4C667238AF5E}" type="presParOf" srcId="{39C15405-0FCA-4702-A14E-EB00F2986D8B}" destId="{55010BED-6042-46F0-A3BF-4D27CD19526D}" srcOrd="0" destOrd="0" presId="urn:microsoft.com/office/officeart/2008/layout/VerticalCurvedList"/>
    <dgm:cxn modelId="{88F62E3B-0C29-4DC7-AA62-E2D2A1D327D3}" type="presParOf" srcId="{5ABBB6DF-0691-4811-94F0-ECDEA09118C2}" destId="{7960AD33-759D-4A90-B195-F73CBDC36C33}" srcOrd="7" destOrd="0" presId="urn:microsoft.com/office/officeart/2008/layout/VerticalCurvedList"/>
    <dgm:cxn modelId="{ACF7B62E-020E-434F-9416-8BACC3432F61}" type="presParOf" srcId="{5ABBB6DF-0691-4811-94F0-ECDEA09118C2}" destId="{1310EAE7-EA56-46C2-82F9-4F498A7E88B6}" srcOrd="8" destOrd="0" presId="urn:microsoft.com/office/officeart/2008/layout/VerticalCurvedList"/>
    <dgm:cxn modelId="{0242E93B-CC6E-4C7D-A20E-2A1639383987}" type="presParOf" srcId="{1310EAE7-EA56-46C2-82F9-4F498A7E88B6}" destId="{D1FE16BB-922F-4707-B31C-27832324C396}" srcOrd="0" destOrd="0" presId="urn:microsoft.com/office/officeart/2008/layout/VerticalCurvedList"/>
    <dgm:cxn modelId="{497D58EC-2A11-4C3E-BB4D-4E10821FB2F1}" type="presParOf" srcId="{5ABBB6DF-0691-4811-94F0-ECDEA09118C2}" destId="{761CA9F2-D6AF-4E5B-BA3D-2C8510036A6D}" srcOrd="9" destOrd="0" presId="urn:microsoft.com/office/officeart/2008/layout/VerticalCurvedList"/>
    <dgm:cxn modelId="{78FA7AFF-E949-417F-84F9-43D68BB344B7}" type="presParOf" srcId="{5ABBB6DF-0691-4811-94F0-ECDEA09118C2}" destId="{2B701480-7B95-48E2-B7B4-C71772727456}" srcOrd="10" destOrd="0" presId="urn:microsoft.com/office/officeart/2008/layout/VerticalCurvedList"/>
    <dgm:cxn modelId="{552209EA-1814-43BA-B468-8F583FBC5615}" type="presParOf" srcId="{2B701480-7B95-48E2-B7B4-C71772727456}" destId="{24AC994B-CEC4-47FD-9EF7-AD4ECEB82BB0}" srcOrd="0" destOrd="0" presId="urn:microsoft.com/office/officeart/2008/layout/VerticalCurv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8CC4564-D0B7-4B47-8A37-2B1D8C9490DE}">
      <dsp:nvSpPr>
        <dsp:cNvPr id="0" name=""/>
        <dsp:cNvSpPr/>
      </dsp:nvSpPr>
      <dsp:spPr>
        <a:xfrm>
          <a:off x="-5575935" y="-853637"/>
          <a:ext cx="6638885" cy="6638885"/>
        </a:xfrm>
        <a:prstGeom prst="blockArc">
          <a:avLst>
            <a:gd name="adj1" fmla="val 18900000"/>
            <a:gd name="adj2" fmla="val 2700000"/>
            <a:gd name="adj3" fmla="val 325"/>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DB125FE-40C9-468C-8194-949064F4AA6B}">
      <dsp:nvSpPr>
        <dsp:cNvPr id="0" name=""/>
        <dsp:cNvSpPr/>
      </dsp:nvSpPr>
      <dsp:spPr>
        <a:xfrm>
          <a:off x="464710" y="308127"/>
          <a:ext cx="7768188" cy="616648"/>
        </a:xfrm>
        <a:prstGeom prst="rect">
          <a:avLst/>
        </a:prstGeom>
        <a:solidFill>
          <a:schemeClr val="accent1"/>
        </a:solidFill>
        <a:ln w="25400" cap="flat" cmpd="sng" algn="ctr">
          <a:solidFill>
            <a:schemeClr val="accent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89465" tIns="40640" rIns="40640" bIns="40640" numCol="1" spcCol="1270" anchor="ctr" anchorCtr="0">
          <a:noAutofit/>
        </a:bodyPr>
        <a:lstStyle/>
        <a:p>
          <a:pPr lvl="0" algn="l" defTabSz="711200">
            <a:lnSpc>
              <a:spcPct val="90000"/>
            </a:lnSpc>
            <a:spcBef>
              <a:spcPct val="0"/>
            </a:spcBef>
            <a:spcAft>
              <a:spcPct val="35000"/>
            </a:spcAft>
          </a:pPr>
          <a:r>
            <a:rPr lang="fr-FR" sz="1600" kern="1200" dirty="0" smtClean="0">
              <a:latin typeface="Arial" panose="020B0604020202020204" pitchFamily="34" charset="0"/>
              <a:cs typeface="Arial" panose="020B0604020202020204" pitchFamily="34" charset="0"/>
            </a:rPr>
            <a:t>1. Introduction</a:t>
          </a:r>
          <a:endParaRPr lang="fr-FR" sz="1600" kern="1200" dirty="0">
            <a:latin typeface="Arial" panose="020B0604020202020204" pitchFamily="34" charset="0"/>
            <a:cs typeface="Arial" panose="020B0604020202020204" pitchFamily="34" charset="0"/>
          </a:endParaRPr>
        </a:p>
      </dsp:txBody>
      <dsp:txXfrm>
        <a:off x="464710" y="308127"/>
        <a:ext cx="7768188" cy="616648"/>
      </dsp:txXfrm>
    </dsp:sp>
    <dsp:sp modelId="{8F788AA2-E131-4073-B8F9-F38E8A517608}">
      <dsp:nvSpPr>
        <dsp:cNvPr id="0" name=""/>
        <dsp:cNvSpPr/>
      </dsp:nvSpPr>
      <dsp:spPr>
        <a:xfrm>
          <a:off x="79305" y="231045"/>
          <a:ext cx="770810" cy="770810"/>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4BD3E70-AEF0-4116-B6F6-DE8AFA1ACB2C}">
      <dsp:nvSpPr>
        <dsp:cNvPr id="0" name=""/>
        <dsp:cNvSpPr/>
      </dsp:nvSpPr>
      <dsp:spPr>
        <a:xfrm>
          <a:off x="906583" y="1232804"/>
          <a:ext cx="7326316" cy="616648"/>
        </a:xfrm>
        <a:prstGeom prst="rect">
          <a:avLst/>
        </a:prstGeom>
        <a:solidFill>
          <a:srgbClr val="F18E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89465" tIns="40640" rIns="40640" bIns="40640" numCol="1" spcCol="1270" anchor="ctr" anchorCtr="0">
          <a:noAutofit/>
        </a:bodyPr>
        <a:lstStyle/>
        <a:p>
          <a:pPr lvl="0" algn="l" defTabSz="711200">
            <a:lnSpc>
              <a:spcPct val="90000"/>
            </a:lnSpc>
            <a:spcBef>
              <a:spcPct val="0"/>
            </a:spcBef>
            <a:spcAft>
              <a:spcPct val="35000"/>
            </a:spcAft>
          </a:pPr>
          <a:r>
            <a:rPr lang="fr-FR" sz="1600" kern="1200" dirty="0" smtClean="0">
              <a:latin typeface="Arial" panose="020B0604020202020204" pitchFamily="34" charset="0"/>
              <a:cs typeface="Arial" panose="020B0604020202020204" pitchFamily="34" charset="0"/>
            </a:rPr>
            <a:t>2. Le pourquoi de la démarche</a:t>
          </a:r>
          <a:endParaRPr lang="fr-FR" sz="1600" kern="1200" dirty="0">
            <a:latin typeface="Arial" panose="020B0604020202020204" pitchFamily="34" charset="0"/>
            <a:cs typeface="Arial" panose="020B0604020202020204" pitchFamily="34" charset="0"/>
          </a:endParaRPr>
        </a:p>
      </dsp:txBody>
      <dsp:txXfrm>
        <a:off x="906583" y="1232804"/>
        <a:ext cx="7326316" cy="616648"/>
      </dsp:txXfrm>
    </dsp:sp>
    <dsp:sp modelId="{9CF8DC91-FBE4-4679-B8F9-549B7FF7107F}">
      <dsp:nvSpPr>
        <dsp:cNvPr id="0" name=""/>
        <dsp:cNvSpPr/>
      </dsp:nvSpPr>
      <dsp:spPr>
        <a:xfrm>
          <a:off x="521177" y="1155723"/>
          <a:ext cx="770810" cy="770810"/>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FAA9563-9C6A-4250-B1AE-A6BAFCE4FB5F}">
      <dsp:nvSpPr>
        <dsp:cNvPr id="0" name=""/>
        <dsp:cNvSpPr/>
      </dsp:nvSpPr>
      <dsp:spPr>
        <a:xfrm>
          <a:off x="1042202" y="2157481"/>
          <a:ext cx="7190697" cy="616648"/>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89465" tIns="40640" rIns="40640" bIns="40640" numCol="1" spcCol="1270" anchor="ctr" anchorCtr="0">
          <a:noAutofit/>
        </a:bodyPr>
        <a:lstStyle/>
        <a:p>
          <a:pPr lvl="0" algn="l" defTabSz="711200">
            <a:lnSpc>
              <a:spcPct val="90000"/>
            </a:lnSpc>
            <a:spcBef>
              <a:spcPct val="0"/>
            </a:spcBef>
            <a:spcAft>
              <a:spcPct val="35000"/>
            </a:spcAft>
          </a:pPr>
          <a:r>
            <a:rPr lang="fr-FR" sz="1600" kern="1200" dirty="0" smtClean="0">
              <a:latin typeface="Arial" panose="020B0604020202020204" pitchFamily="34" charset="0"/>
              <a:cs typeface="Arial" panose="020B0604020202020204" pitchFamily="34" charset="0"/>
            </a:rPr>
            <a:t>3. Les étapes de la démarche</a:t>
          </a:r>
          <a:endParaRPr lang="fr-FR" sz="1600" kern="1200" dirty="0">
            <a:latin typeface="Arial" panose="020B0604020202020204" pitchFamily="34" charset="0"/>
            <a:cs typeface="Arial" panose="020B0604020202020204" pitchFamily="34" charset="0"/>
          </a:endParaRPr>
        </a:p>
      </dsp:txBody>
      <dsp:txXfrm>
        <a:off x="1042202" y="2157481"/>
        <a:ext cx="7190697" cy="616648"/>
      </dsp:txXfrm>
    </dsp:sp>
    <dsp:sp modelId="{55010BED-6042-46F0-A3BF-4D27CD19526D}">
      <dsp:nvSpPr>
        <dsp:cNvPr id="0" name=""/>
        <dsp:cNvSpPr/>
      </dsp:nvSpPr>
      <dsp:spPr>
        <a:xfrm>
          <a:off x="656796" y="2080400"/>
          <a:ext cx="770810" cy="770810"/>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960AD33-759D-4A90-B195-F73CBDC36C33}">
      <dsp:nvSpPr>
        <dsp:cNvPr id="0" name=""/>
        <dsp:cNvSpPr/>
      </dsp:nvSpPr>
      <dsp:spPr>
        <a:xfrm>
          <a:off x="906583" y="3082158"/>
          <a:ext cx="7326316" cy="616648"/>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89465" tIns="40640" rIns="40640" bIns="40640" numCol="1" spcCol="1270" anchor="ctr" anchorCtr="0">
          <a:noAutofit/>
        </a:bodyPr>
        <a:lstStyle/>
        <a:p>
          <a:pPr lvl="0" algn="l" defTabSz="711200">
            <a:lnSpc>
              <a:spcPct val="90000"/>
            </a:lnSpc>
            <a:spcBef>
              <a:spcPct val="0"/>
            </a:spcBef>
            <a:spcAft>
              <a:spcPct val="35000"/>
            </a:spcAft>
          </a:pPr>
          <a:r>
            <a:rPr lang="fr-FR" sz="1600" kern="1200" dirty="0" smtClean="0">
              <a:latin typeface="Arial" panose="020B0604020202020204" pitchFamily="34" charset="0"/>
              <a:cs typeface="Arial" panose="020B0604020202020204" pitchFamily="34" charset="0"/>
            </a:rPr>
            <a:t>4. L’analyse de processus</a:t>
          </a:r>
          <a:endParaRPr lang="fr-FR" sz="1600" kern="1200" dirty="0">
            <a:latin typeface="Arial" panose="020B0604020202020204" pitchFamily="34" charset="0"/>
            <a:cs typeface="Arial" panose="020B0604020202020204" pitchFamily="34" charset="0"/>
          </a:endParaRPr>
        </a:p>
      </dsp:txBody>
      <dsp:txXfrm>
        <a:off x="906583" y="3082158"/>
        <a:ext cx="7326316" cy="616648"/>
      </dsp:txXfrm>
    </dsp:sp>
    <dsp:sp modelId="{D1FE16BB-922F-4707-B31C-27832324C396}">
      <dsp:nvSpPr>
        <dsp:cNvPr id="0" name=""/>
        <dsp:cNvSpPr/>
      </dsp:nvSpPr>
      <dsp:spPr>
        <a:xfrm>
          <a:off x="521177" y="3005077"/>
          <a:ext cx="770810" cy="770810"/>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61CA9F2-D6AF-4E5B-BA3D-2C8510036A6D}">
      <dsp:nvSpPr>
        <dsp:cNvPr id="0" name=""/>
        <dsp:cNvSpPr/>
      </dsp:nvSpPr>
      <dsp:spPr>
        <a:xfrm>
          <a:off x="464710" y="4006835"/>
          <a:ext cx="7768188" cy="616648"/>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89465" tIns="40640" rIns="40640" bIns="40640" numCol="1" spcCol="1270" anchor="ctr" anchorCtr="0">
          <a:noAutofit/>
        </a:bodyPr>
        <a:lstStyle/>
        <a:p>
          <a:pPr lvl="0" algn="l" defTabSz="711200">
            <a:lnSpc>
              <a:spcPct val="90000"/>
            </a:lnSpc>
            <a:spcBef>
              <a:spcPct val="0"/>
            </a:spcBef>
            <a:spcAft>
              <a:spcPct val="35000"/>
            </a:spcAft>
          </a:pPr>
          <a:r>
            <a:rPr lang="fr-FR" sz="1600" kern="1200" dirty="0" smtClean="0">
              <a:latin typeface="Arial" panose="020B0604020202020204" pitchFamily="34" charset="0"/>
              <a:cs typeface="Arial" panose="020B0604020202020204" pitchFamily="34" charset="0"/>
            </a:rPr>
            <a:t>5. Conclusion</a:t>
          </a:r>
          <a:endParaRPr lang="fr-FR" sz="1600" kern="1200" dirty="0">
            <a:latin typeface="Arial" panose="020B0604020202020204" pitchFamily="34" charset="0"/>
            <a:cs typeface="Arial" panose="020B0604020202020204" pitchFamily="34" charset="0"/>
          </a:endParaRPr>
        </a:p>
      </dsp:txBody>
      <dsp:txXfrm>
        <a:off x="464710" y="4006835"/>
        <a:ext cx="7768188" cy="616648"/>
      </dsp:txXfrm>
    </dsp:sp>
    <dsp:sp modelId="{24AC994B-CEC4-47FD-9EF7-AD4ECEB82BB0}">
      <dsp:nvSpPr>
        <dsp:cNvPr id="0" name=""/>
        <dsp:cNvSpPr/>
      </dsp:nvSpPr>
      <dsp:spPr>
        <a:xfrm>
          <a:off x="79305" y="3929754"/>
          <a:ext cx="770810" cy="770810"/>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8CC4564-D0B7-4B47-8A37-2B1D8C9490DE}">
      <dsp:nvSpPr>
        <dsp:cNvPr id="0" name=""/>
        <dsp:cNvSpPr/>
      </dsp:nvSpPr>
      <dsp:spPr>
        <a:xfrm>
          <a:off x="-5575935" y="-853637"/>
          <a:ext cx="6638885" cy="6638885"/>
        </a:xfrm>
        <a:prstGeom prst="blockArc">
          <a:avLst>
            <a:gd name="adj1" fmla="val 18900000"/>
            <a:gd name="adj2" fmla="val 2700000"/>
            <a:gd name="adj3" fmla="val 325"/>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DB125FE-40C9-468C-8194-949064F4AA6B}">
      <dsp:nvSpPr>
        <dsp:cNvPr id="0" name=""/>
        <dsp:cNvSpPr/>
      </dsp:nvSpPr>
      <dsp:spPr>
        <a:xfrm>
          <a:off x="464710" y="308127"/>
          <a:ext cx="7768188" cy="616648"/>
        </a:xfrm>
        <a:prstGeom prst="rect">
          <a:avLst/>
        </a:prstGeom>
        <a:solidFill>
          <a:schemeClr val="tx2">
            <a:lumMod val="60000"/>
            <a:lumOff val="40000"/>
          </a:schemeClr>
        </a:solidFill>
        <a:ln w="25400" cap="flat" cmpd="sng" algn="ctr">
          <a:solidFill>
            <a:schemeClr val="tx2">
              <a:lumMod val="60000"/>
              <a:lumOff val="4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89465" tIns="40640" rIns="40640" bIns="40640" numCol="1" spcCol="1270" anchor="ctr" anchorCtr="0">
          <a:noAutofit/>
        </a:bodyPr>
        <a:lstStyle/>
        <a:p>
          <a:pPr lvl="0" algn="l" defTabSz="711200">
            <a:lnSpc>
              <a:spcPct val="90000"/>
            </a:lnSpc>
            <a:spcBef>
              <a:spcPct val="0"/>
            </a:spcBef>
            <a:spcAft>
              <a:spcPct val="35000"/>
            </a:spcAft>
          </a:pPr>
          <a:r>
            <a:rPr lang="fr-FR" sz="1600" kern="1200" dirty="0" smtClean="0">
              <a:latin typeface="Arial" panose="020B0604020202020204" pitchFamily="34" charset="0"/>
              <a:cs typeface="Arial" panose="020B0604020202020204" pitchFamily="34" charset="0"/>
            </a:rPr>
            <a:t>1. Introduction</a:t>
          </a:r>
          <a:endParaRPr lang="fr-FR" sz="1600" kern="1200" dirty="0">
            <a:latin typeface="Arial" panose="020B0604020202020204" pitchFamily="34" charset="0"/>
            <a:cs typeface="Arial" panose="020B0604020202020204" pitchFamily="34" charset="0"/>
          </a:endParaRPr>
        </a:p>
      </dsp:txBody>
      <dsp:txXfrm>
        <a:off x="464710" y="308127"/>
        <a:ext cx="7768188" cy="616648"/>
      </dsp:txXfrm>
    </dsp:sp>
    <dsp:sp modelId="{8F788AA2-E131-4073-B8F9-F38E8A517608}">
      <dsp:nvSpPr>
        <dsp:cNvPr id="0" name=""/>
        <dsp:cNvSpPr/>
      </dsp:nvSpPr>
      <dsp:spPr>
        <a:xfrm>
          <a:off x="79305" y="231045"/>
          <a:ext cx="770810" cy="770810"/>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4BD3E70-AEF0-4116-B6F6-DE8AFA1ACB2C}">
      <dsp:nvSpPr>
        <dsp:cNvPr id="0" name=""/>
        <dsp:cNvSpPr/>
      </dsp:nvSpPr>
      <dsp:spPr>
        <a:xfrm>
          <a:off x="906583" y="1232804"/>
          <a:ext cx="7326316" cy="616648"/>
        </a:xfrm>
        <a:prstGeom prst="rect">
          <a:avLst/>
        </a:prstGeom>
        <a:solidFill>
          <a:schemeClr val="tx2">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89465" tIns="40640" rIns="40640" bIns="40640" numCol="1" spcCol="1270" anchor="ctr" anchorCtr="0">
          <a:noAutofit/>
        </a:bodyPr>
        <a:lstStyle/>
        <a:p>
          <a:pPr lvl="0" algn="l" defTabSz="711200">
            <a:lnSpc>
              <a:spcPct val="90000"/>
            </a:lnSpc>
            <a:spcBef>
              <a:spcPct val="0"/>
            </a:spcBef>
            <a:spcAft>
              <a:spcPct val="35000"/>
            </a:spcAft>
          </a:pPr>
          <a:r>
            <a:rPr lang="fr-FR" sz="1600" kern="1200" dirty="0" smtClean="0">
              <a:latin typeface="Arial" panose="020B0604020202020204" pitchFamily="34" charset="0"/>
              <a:cs typeface="Arial" panose="020B0604020202020204" pitchFamily="34" charset="0"/>
            </a:rPr>
            <a:t>2. Le pourquoi de la démarche</a:t>
          </a:r>
          <a:endParaRPr lang="fr-FR" sz="1600" kern="1200" dirty="0">
            <a:latin typeface="Arial" panose="020B0604020202020204" pitchFamily="34" charset="0"/>
            <a:cs typeface="Arial" panose="020B0604020202020204" pitchFamily="34" charset="0"/>
          </a:endParaRPr>
        </a:p>
      </dsp:txBody>
      <dsp:txXfrm>
        <a:off x="906583" y="1232804"/>
        <a:ext cx="7326316" cy="616648"/>
      </dsp:txXfrm>
    </dsp:sp>
    <dsp:sp modelId="{9CF8DC91-FBE4-4679-B8F9-549B7FF7107F}">
      <dsp:nvSpPr>
        <dsp:cNvPr id="0" name=""/>
        <dsp:cNvSpPr/>
      </dsp:nvSpPr>
      <dsp:spPr>
        <a:xfrm>
          <a:off x="521177" y="1155723"/>
          <a:ext cx="770810" cy="770810"/>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FAA9563-9C6A-4250-B1AE-A6BAFCE4FB5F}">
      <dsp:nvSpPr>
        <dsp:cNvPr id="0" name=""/>
        <dsp:cNvSpPr/>
      </dsp:nvSpPr>
      <dsp:spPr>
        <a:xfrm>
          <a:off x="1042202" y="2157481"/>
          <a:ext cx="7190697" cy="616648"/>
        </a:xfrm>
        <a:prstGeom prst="rect">
          <a:avLst/>
        </a:prstGeom>
        <a:solidFill>
          <a:srgbClr val="F18E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89465" tIns="40640" rIns="40640" bIns="40640" numCol="1" spcCol="1270" anchor="ctr" anchorCtr="0">
          <a:noAutofit/>
        </a:bodyPr>
        <a:lstStyle/>
        <a:p>
          <a:pPr lvl="0" algn="l" defTabSz="711200">
            <a:lnSpc>
              <a:spcPct val="90000"/>
            </a:lnSpc>
            <a:spcBef>
              <a:spcPct val="0"/>
            </a:spcBef>
            <a:spcAft>
              <a:spcPct val="35000"/>
            </a:spcAft>
          </a:pPr>
          <a:r>
            <a:rPr lang="fr-FR" sz="1600" kern="1200" dirty="0" smtClean="0">
              <a:latin typeface="Arial" panose="020B0604020202020204" pitchFamily="34" charset="0"/>
              <a:cs typeface="Arial" panose="020B0604020202020204" pitchFamily="34" charset="0"/>
            </a:rPr>
            <a:t>3. Les étapes de la démarche</a:t>
          </a:r>
          <a:endParaRPr lang="fr-FR" sz="1600" kern="1200" dirty="0">
            <a:latin typeface="Arial" panose="020B0604020202020204" pitchFamily="34" charset="0"/>
            <a:cs typeface="Arial" panose="020B0604020202020204" pitchFamily="34" charset="0"/>
          </a:endParaRPr>
        </a:p>
      </dsp:txBody>
      <dsp:txXfrm>
        <a:off x="1042202" y="2157481"/>
        <a:ext cx="7190697" cy="616648"/>
      </dsp:txXfrm>
    </dsp:sp>
    <dsp:sp modelId="{55010BED-6042-46F0-A3BF-4D27CD19526D}">
      <dsp:nvSpPr>
        <dsp:cNvPr id="0" name=""/>
        <dsp:cNvSpPr/>
      </dsp:nvSpPr>
      <dsp:spPr>
        <a:xfrm>
          <a:off x="656796" y="2080400"/>
          <a:ext cx="770810" cy="770810"/>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960AD33-759D-4A90-B195-F73CBDC36C33}">
      <dsp:nvSpPr>
        <dsp:cNvPr id="0" name=""/>
        <dsp:cNvSpPr/>
      </dsp:nvSpPr>
      <dsp:spPr>
        <a:xfrm>
          <a:off x="906583" y="3082158"/>
          <a:ext cx="7326316" cy="616648"/>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89465" tIns="40640" rIns="40640" bIns="40640" numCol="1" spcCol="1270" anchor="ctr" anchorCtr="0">
          <a:noAutofit/>
        </a:bodyPr>
        <a:lstStyle/>
        <a:p>
          <a:pPr lvl="0" algn="l" defTabSz="711200">
            <a:lnSpc>
              <a:spcPct val="90000"/>
            </a:lnSpc>
            <a:spcBef>
              <a:spcPct val="0"/>
            </a:spcBef>
            <a:spcAft>
              <a:spcPct val="35000"/>
            </a:spcAft>
          </a:pPr>
          <a:r>
            <a:rPr lang="fr-FR" sz="1600" kern="1200" dirty="0" smtClean="0">
              <a:latin typeface="Arial" panose="020B0604020202020204" pitchFamily="34" charset="0"/>
              <a:cs typeface="Arial" panose="020B0604020202020204" pitchFamily="34" charset="0"/>
            </a:rPr>
            <a:t>4. L’analyse de processus</a:t>
          </a:r>
          <a:endParaRPr lang="fr-FR" sz="1600" kern="1200" dirty="0">
            <a:latin typeface="Arial" panose="020B0604020202020204" pitchFamily="34" charset="0"/>
            <a:cs typeface="Arial" panose="020B0604020202020204" pitchFamily="34" charset="0"/>
          </a:endParaRPr>
        </a:p>
      </dsp:txBody>
      <dsp:txXfrm>
        <a:off x="906583" y="3082158"/>
        <a:ext cx="7326316" cy="616648"/>
      </dsp:txXfrm>
    </dsp:sp>
    <dsp:sp modelId="{D1FE16BB-922F-4707-B31C-27832324C396}">
      <dsp:nvSpPr>
        <dsp:cNvPr id="0" name=""/>
        <dsp:cNvSpPr/>
      </dsp:nvSpPr>
      <dsp:spPr>
        <a:xfrm>
          <a:off x="521177" y="3005077"/>
          <a:ext cx="770810" cy="770810"/>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61CA9F2-D6AF-4E5B-BA3D-2C8510036A6D}">
      <dsp:nvSpPr>
        <dsp:cNvPr id="0" name=""/>
        <dsp:cNvSpPr/>
      </dsp:nvSpPr>
      <dsp:spPr>
        <a:xfrm>
          <a:off x="464710" y="4006835"/>
          <a:ext cx="7768188" cy="616648"/>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89465" tIns="40640" rIns="40640" bIns="40640" numCol="1" spcCol="1270" anchor="ctr" anchorCtr="0">
          <a:noAutofit/>
        </a:bodyPr>
        <a:lstStyle/>
        <a:p>
          <a:pPr lvl="0" algn="l" defTabSz="711200">
            <a:lnSpc>
              <a:spcPct val="90000"/>
            </a:lnSpc>
            <a:spcBef>
              <a:spcPct val="0"/>
            </a:spcBef>
            <a:spcAft>
              <a:spcPct val="35000"/>
            </a:spcAft>
          </a:pPr>
          <a:r>
            <a:rPr lang="fr-FR" sz="1600" kern="1200" dirty="0" smtClean="0">
              <a:latin typeface="Arial" panose="020B0604020202020204" pitchFamily="34" charset="0"/>
              <a:cs typeface="Arial" panose="020B0604020202020204" pitchFamily="34" charset="0"/>
            </a:rPr>
            <a:t>5. Conclusion</a:t>
          </a:r>
          <a:endParaRPr lang="fr-FR" sz="1600" kern="1200" dirty="0">
            <a:latin typeface="Arial" panose="020B0604020202020204" pitchFamily="34" charset="0"/>
            <a:cs typeface="Arial" panose="020B0604020202020204" pitchFamily="34" charset="0"/>
          </a:endParaRPr>
        </a:p>
      </dsp:txBody>
      <dsp:txXfrm>
        <a:off x="464710" y="4006835"/>
        <a:ext cx="7768188" cy="616648"/>
      </dsp:txXfrm>
    </dsp:sp>
    <dsp:sp modelId="{24AC994B-CEC4-47FD-9EF7-AD4ECEB82BB0}">
      <dsp:nvSpPr>
        <dsp:cNvPr id="0" name=""/>
        <dsp:cNvSpPr/>
      </dsp:nvSpPr>
      <dsp:spPr>
        <a:xfrm>
          <a:off x="79305" y="3929754"/>
          <a:ext cx="770810" cy="770810"/>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2.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1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1.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3" y="0"/>
            <a:ext cx="2944813" cy="496888"/>
          </a:xfrm>
          <a:prstGeom prst="rect">
            <a:avLst/>
          </a:prstGeom>
        </p:spPr>
        <p:txBody>
          <a:bodyPr vert="horz" lIns="91973" tIns="45986" rIns="91973" bIns="45986" rtlCol="0"/>
          <a:lstStyle>
            <a:lvl1pPr algn="l">
              <a:defRPr sz="1200" b="0"/>
            </a:lvl1pPr>
          </a:lstStyle>
          <a:p>
            <a:pPr>
              <a:defRPr/>
            </a:pPr>
            <a:endParaRPr lang="fr-FR"/>
          </a:p>
        </p:txBody>
      </p:sp>
      <p:sp>
        <p:nvSpPr>
          <p:cNvPr id="3" name="Espace réservé de la date 2"/>
          <p:cNvSpPr>
            <a:spLocks noGrp="1"/>
          </p:cNvSpPr>
          <p:nvPr>
            <p:ph type="dt" sz="quarter" idx="1"/>
          </p:nvPr>
        </p:nvSpPr>
        <p:spPr>
          <a:xfrm>
            <a:off x="3851279" y="0"/>
            <a:ext cx="2944813" cy="496888"/>
          </a:xfrm>
          <a:prstGeom prst="rect">
            <a:avLst/>
          </a:prstGeom>
        </p:spPr>
        <p:txBody>
          <a:bodyPr vert="horz" lIns="91973" tIns="45986" rIns="91973" bIns="45986" rtlCol="0"/>
          <a:lstStyle>
            <a:lvl1pPr algn="r">
              <a:defRPr sz="1200" b="0"/>
            </a:lvl1pPr>
          </a:lstStyle>
          <a:p>
            <a:pPr>
              <a:defRPr/>
            </a:pPr>
            <a:fld id="{FD8D37FF-4F79-47D3-8B88-CA5BEAE0DA59}" type="datetimeFigureOut">
              <a:rPr lang="fr-FR"/>
              <a:pPr>
                <a:defRPr/>
              </a:pPr>
              <a:t>28/12/2015</a:t>
            </a:fld>
            <a:endParaRPr lang="fr-FR"/>
          </a:p>
        </p:txBody>
      </p:sp>
      <p:sp>
        <p:nvSpPr>
          <p:cNvPr id="4" name="Espace réservé du pied de page 3"/>
          <p:cNvSpPr>
            <a:spLocks noGrp="1"/>
          </p:cNvSpPr>
          <p:nvPr>
            <p:ph type="ftr" sz="quarter" idx="2"/>
          </p:nvPr>
        </p:nvSpPr>
        <p:spPr>
          <a:xfrm>
            <a:off x="3" y="9428167"/>
            <a:ext cx="2944813" cy="496887"/>
          </a:xfrm>
          <a:prstGeom prst="rect">
            <a:avLst/>
          </a:prstGeom>
        </p:spPr>
        <p:txBody>
          <a:bodyPr vert="horz" lIns="91973" tIns="45986" rIns="91973" bIns="45986" rtlCol="0" anchor="b"/>
          <a:lstStyle>
            <a:lvl1pPr algn="l">
              <a:defRPr sz="1200" b="0"/>
            </a:lvl1pPr>
          </a:lstStyle>
          <a:p>
            <a:pPr>
              <a:defRPr/>
            </a:pPr>
            <a:endParaRPr lang="fr-FR"/>
          </a:p>
        </p:txBody>
      </p:sp>
      <p:sp>
        <p:nvSpPr>
          <p:cNvPr id="5" name="Espace réservé du numéro de diapositive 4"/>
          <p:cNvSpPr>
            <a:spLocks noGrp="1"/>
          </p:cNvSpPr>
          <p:nvPr>
            <p:ph type="sldNum" sz="quarter" idx="3"/>
          </p:nvPr>
        </p:nvSpPr>
        <p:spPr>
          <a:xfrm>
            <a:off x="3851279" y="9428167"/>
            <a:ext cx="2944813" cy="496887"/>
          </a:xfrm>
          <a:prstGeom prst="rect">
            <a:avLst/>
          </a:prstGeom>
        </p:spPr>
        <p:txBody>
          <a:bodyPr vert="horz" lIns="91973" tIns="45986" rIns="91973" bIns="45986" rtlCol="0" anchor="b"/>
          <a:lstStyle>
            <a:lvl1pPr algn="r">
              <a:defRPr sz="1200" b="0"/>
            </a:lvl1pPr>
          </a:lstStyle>
          <a:p>
            <a:pPr>
              <a:defRPr/>
            </a:pPr>
            <a:fld id="{2D8B48FA-3B99-4E5E-B9EF-2F6CF06A7F98}" type="slidenum">
              <a:rPr lang="fr-FR"/>
              <a:pPr>
                <a:defRPr/>
              </a:pPr>
              <a:t>‹N°›</a:t>
            </a:fld>
            <a:endParaRPr lang="fr-FR"/>
          </a:p>
        </p:txBody>
      </p:sp>
    </p:spTree>
    <p:extLst>
      <p:ext uri="{BB962C8B-B14F-4D97-AF65-F5344CB8AC3E}">
        <p14:creationId xmlns:p14="http://schemas.microsoft.com/office/powerpoint/2010/main" val="231189479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3" y="0"/>
            <a:ext cx="2944813" cy="496888"/>
          </a:xfrm>
          <a:prstGeom prst="rect">
            <a:avLst/>
          </a:prstGeom>
          <a:noFill/>
          <a:ln w="9525">
            <a:noFill/>
            <a:miter lim="800000"/>
            <a:headEnd/>
            <a:tailEnd/>
          </a:ln>
          <a:effectLst/>
        </p:spPr>
        <p:txBody>
          <a:bodyPr vert="horz" wrap="square" lIns="91973" tIns="45986" rIns="91973" bIns="45986" numCol="1" anchor="t" anchorCtr="0" compatLnSpc="1">
            <a:prstTxWarp prst="textNoShape">
              <a:avLst/>
            </a:prstTxWarp>
          </a:bodyPr>
          <a:lstStyle>
            <a:lvl1pPr>
              <a:defRPr sz="1200" b="0"/>
            </a:lvl1pPr>
          </a:lstStyle>
          <a:p>
            <a:pPr>
              <a:defRPr/>
            </a:pPr>
            <a:endParaRPr lang="fr-FR"/>
          </a:p>
        </p:txBody>
      </p:sp>
      <p:sp>
        <p:nvSpPr>
          <p:cNvPr id="5123" name="Rectangle 3"/>
          <p:cNvSpPr>
            <a:spLocks noGrp="1" noChangeArrowheads="1"/>
          </p:cNvSpPr>
          <p:nvPr>
            <p:ph type="dt" idx="1"/>
          </p:nvPr>
        </p:nvSpPr>
        <p:spPr bwMode="auto">
          <a:xfrm>
            <a:off x="3851279" y="0"/>
            <a:ext cx="2944813" cy="496888"/>
          </a:xfrm>
          <a:prstGeom prst="rect">
            <a:avLst/>
          </a:prstGeom>
          <a:noFill/>
          <a:ln w="9525">
            <a:noFill/>
            <a:miter lim="800000"/>
            <a:headEnd/>
            <a:tailEnd/>
          </a:ln>
          <a:effectLst/>
        </p:spPr>
        <p:txBody>
          <a:bodyPr vert="horz" wrap="square" lIns="91973" tIns="45986" rIns="91973" bIns="45986" numCol="1" anchor="t" anchorCtr="0" compatLnSpc="1">
            <a:prstTxWarp prst="textNoShape">
              <a:avLst/>
            </a:prstTxWarp>
          </a:bodyPr>
          <a:lstStyle>
            <a:lvl1pPr algn="r">
              <a:defRPr sz="1200" b="0"/>
            </a:lvl1pPr>
          </a:lstStyle>
          <a:p>
            <a:pPr>
              <a:defRPr/>
            </a:pPr>
            <a:endParaRPr lang="fr-FR"/>
          </a:p>
        </p:txBody>
      </p:sp>
      <p:sp>
        <p:nvSpPr>
          <p:cNvPr id="15364"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p:spPr>
      </p:sp>
      <p:sp>
        <p:nvSpPr>
          <p:cNvPr id="5125" name="Rectangle 5"/>
          <p:cNvSpPr>
            <a:spLocks noGrp="1" noChangeArrowheads="1"/>
          </p:cNvSpPr>
          <p:nvPr>
            <p:ph type="body" sz="quarter" idx="3"/>
          </p:nvPr>
        </p:nvSpPr>
        <p:spPr bwMode="auto">
          <a:xfrm>
            <a:off x="679457" y="4714879"/>
            <a:ext cx="5438775" cy="4467225"/>
          </a:xfrm>
          <a:prstGeom prst="rect">
            <a:avLst/>
          </a:prstGeom>
          <a:noFill/>
          <a:ln w="9525">
            <a:noFill/>
            <a:miter lim="800000"/>
            <a:headEnd/>
            <a:tailEnd/>
          </a:ln>
          <a:effectLst/>
        </p:spPr>
        <p:txBody>
          <a:bodyPr vert="horz" wrap="square" lIns="91973" tIns="45986" rIns="91973" bIns="45986" numCol="1" anchor="t" anchorCtr="0" compatLnSpc="1">
            <a:prstTxWarp prst="textNoShape">
              <a:avLst/>
            </a:prstTxWarp>
          </a:bodyPr>
          <a:lstStyle/>
          <a:p>
            <a:pPr lvl="0"/>
            <a:r>
              <a:rPr lang="fr-FR" noProof="0" smtClean="0"/>
              <a:t>Cliquez pour modifier les styles du texte du masque</a:t>
            </a:r>
          </a:p>
          <a:p>
            <a:pPr lvl="1"/>
            <a:r>
              <a:rPr lang="fr-FR" noProof="0" smtClean="0"/>
              <a:t>Deuxième niveau</a:t>
            </a:r>
          </a:p>
          <a:p>
            <a:pPr lvl="2"/>
            <a:r>
              <a:rPr lang="fr-FR" noProof="0" smtClean="0"/>
              <a:t>Troisième niveau</a:t>
            </a:r>
          </a:p>
          <a:p>
            <a:pPr lvl="3"/>
            <a:r>
              <a:rPr lang="fr-FR" noProof="0" smtClean="0"/>
              <a:t>Quatrième niveau</a:t>
            </a:r>
          </a:p>
          <a:p>
            <a:pPr lvl="4"/>
            <a:r>
              <a:rPr lang="fr-FR" noProof="0" smtClean="0"/>
              <a:t>Cinquième niveau</a:t>
            </a:r>
          </a:p>
        </p:txBody>
      </p:sp>
      <p:sp>
        <p:nvSpPr>
          <p:cNvPr id="5126" name="Rectangle 6"/>
          <p:cNvSpPr>
            <a:spLocks noGrp="1" noChangeArrowheads="1"/>
          </p:cNvSpPr>
          <p:nvPr>
            <p:ph type="ftr" sz="quarter" idx="4"/>
          </p:nvPr>
        </p:nvSpPr>
        <p:spPr bwMode="auto">
          <a:xfrm>
            <a:off x="3" y="9428167"/>
            <a:ext cx="2944813" cy="496887"/>
          </a:xfrm>
          <a:prstGeom prst="rect">
            <a:avLst/>
          </a:prstGeom>
          <a:noFill/>
          <a:ln w="9525">
            <a:noFill/>
            <a:miter lim="800000"/>
            <a:headEnd/>
            <a:tailEnd/>
          </a:ln>
          <a:effectLst/>
        </p:spPr>
        <p:txBody>
          <a:bodyPr vert="horz" wrap="square" lIns="91973" tIns="45986" rIns="91973" bIns="45986" numCol="1" anchor="b" anchorCtr="0" compatLnSpc="1">
            <a:prstTxWarp prst="textNoShape">
              <a:avLst/>
            </a:prstTxWarp>
          </a:bodyPr>
          <a:lstStyle>
            <a:lvl1pPr>
              <a:defRPr sz="1200" b="0"/>
            </a:lvl1pPr>
          </a:lstStyle>
          <a:p>
            <a:pPr>
              <a:defRPr/>
            </a:pPr>
            <a:endParaRPr lang="fr-FR"/>
          </a:p>
        </p:txBody>
      </p:sp>
      <p:sp>
        <p:nvSpPr>
          <p:cNvPr id="5127" name="Rectangle 7"/>
          <p:cNvSpPr>
            <a:spLocks noGrp="1" noChangeArrowheads="1"/>
          </p:cNvSpPr>
          <p:nvPr>
            <p:ph type="sldNum" sz="quarter" idx="5"/>
          </p:nvPr>
        </p:nvSpPr>
        <p:spPr bwMode="auto">
          <a:xfrm>
            <a:off x="3851279" y="9428167"/>
            <a:ext cx="2944813" cy="496887"/>
          </a:xfrm>
          <a:prstGeom prst="rect">
            <a:avLst/>
          </a:prstGeom>
          <a:noFill/>
          <a:ln w="9525">
            <a:noFill/>
            <a:miter lim="800000"/>
            <a:headEnd/>
            <a:tailEnd/>
          </a:ln>
          <a:effectLst/>
        </p:spPr>
        <p:txBody>
          <a:bodyPr vert="horz" wrap="square" lIns="91973" tIns="45986" rIns="91973" bIns="45986" numCol="1" anchor="b" anchorCtr="0" compatLnSpc="1">
            <a:prstTxWarp prst="textNoShape">
              <a:avLst/>
            </a:prstTxWarp>
          </a:bodyPr>
          <a:lstStyle>
            <a:lvl1pPr algn="r">
              <a:defRPr sz="1200" b="0"/>
            </a:lvl1pPr>
          </a:lstStyle>
          <a:p>
            <a:pPr>
              <a:defRPr/>
            </a:pPr>
            <a:fld id="{FBFA2ACA-53B6-42D6-81EA-3B8890E54B7F}" type="slidenum">
              <a:rPr lang="fr-FR"/>
              <a:pPr>
                <a:defRPr/>
              </a:pPr>
              <a:t>‹N°›</a:t>
            </a:fld>
            <a:endParaRPr lang="fr-FR"/>
          </a:p>
        </p:txBody>
      </p:sp>
    </p:spTree>
    <p:extLst>
      <p:ext uri="{BB962C8B-B14F-4D97-AF65-F5344CB8AC3E}">
        <p14:creationId xmlns:p14="http://schemas.microsoft.com/office/powerpoint/2010/main" val="369012347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pPr>
              <a:defRPr/>
            </a:pPr>
            <a:fld id="{FBFA2ACA-53B6-42D6-81EA-3B8890E54B7F}" type="slidenum">
              <a:rPr lang="fr-FR" smtClean="0"/>
              <a:pPr>
                <a:defRPr/>
              </a:pPr>
              <a:t>1</a:t>
            </a:fld>
            <a:endParaRPr lang="fr-FR"/>
          </a:p>
        </p:txBody>
      </p:sp>
    </p:spTree>
    <p:extLst>
      <p:ext uri="{BB962C8B-B14F-4D97-AF65-F5344CB8AC3E}">
        <p14:creationId xmlns:p14="http://schemas.microsoft.com/office/powerpoint/2010/main" val="419234661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fr-FR" b="0" dirty="0" smtClean="0">
                <a:solidFill>
                  <a:srgbClr val="02375E"/>
                </a:solidFill>
              </a:rPr>
              <a:t>Elle consiste en :</a:t>
            </a:r>
            <a:br>
              <a:rPr lang="fr-FR" b="0" dirty="0" smtClean="0">
                <a:solidFill>
                  <a:srgbClr val="02375E"/>
                </a:solidFill>
              </a:rPr>
            </a:br>
            <a:r>
              <a:rPr lang="fr-FR" sz="1200" b="0" dirty="0" smtClean="0">
                <a:solidFill>
                  <a:srgbClr val="02375E"/>
                </a:solidFill>
              </a:rPr>
              <a:t>• Déterminer les procédures d’entreprise et leur application</a:t>
            </a:r>
            <a:br>
              <a:rPr lang="fr-FR" sz="1200" b="0" dirty="0" smtClean="0">
                <a:solidFill>
                  <a:srgbClr val="02375E"/>
                </a:solidFill>
              </a:rPr>
            </a:br>
            <a:r>
              <a:rPr lang="fr-FR" sz="1200" b="0" dirty="0" smtClean="0">
                <a:solidFill>
                  <a:srgbClr val="02375E"/>
                </a:solidFill>
              </a:rPr>
              <a:t>• Définir les entrées qui sont ce sur quoi intervient le processus et les sorties qui indiquent les productions</a:t>
            </a:r>
            <a:br>
              <a:rPr lang="fr-FR" sz="1200" b="0" dirty="0" smtClean="0">
                <a:solidFill>
                  <a:srgbClr val="02375E"/>
                </a:solidFill>
              </a:rPr>
            </a:br>
            <a:r>
              <a:rPr lang="fr-FR" sz="1200" b="0" dirty="0" smtClean="0">
                <a:solidFill>
                  <a:srgbClr val="02375E"/>
                </a:solidFill>
              </a:rPr>
              <a:t>• Fixer la cadence et l’interaction des processus</a:t>
            </a:r>
            <a:br>
              <a:rPr lang="fr-FR" sz="1200" b="0" dirty="0" smtClean="0">
                <a:solidFill>
                  <a:srgbClr val="02375E"/>
                </a:solidFill>
              </a:rPr>
            </a:br>
            <a:r>
              <a:rPr lang="fr-FR" sz="1200" b="0" dirty="0" smtClean="0">
                <a:solidFill>
                  <a:srgbClr val="02375E"/>
                </a:solidFill>
              </a:rPr>
              <a:t>• Identifier les ressources et les critères nécessaires au bon déroulement du processus</a:t>
            </a:r>
            <a:br>
              <a:rPr lang="fr-FR" sz="1200" b="0" dirty="0" smtClean="0">
                <a:solidFill>
                  <a:srgbClr val="02375E"/>
                </a:solidFill>
              </a:rPr>
            </a:br>
            <a:r>
              <a:rPr lang="fr-FR" sz="1200" b="0" dirty="0" smtClean="0">
                <a:solidFill>
                  <a:srgbClr val="02375E"/>
                </a:solidFill>
              </a:rPr>
              <a:t>• Fixer les objectifs et les indicateurs pertinents</a:t>
            </a:r>
            <a:br>
              <a:rPr lang="fr-FR" sz="1200" b="0" dirty="0" smtClean="0">
                <a:solidFill>
                  <a:srgbClr val="02375E"/>
                </a:solidFill>
              </a:rPr>
            </a:br>
            <a:r>
              <a:rPr lang="fr-FR" sz="1200" b="0" dirty="0" smtClean="0">
                <a:solidFill>
                  <a:srgbClr val="02375E"/>
                </a:solidFill>
              </a:rPr>
              <a:t>• Surveiller, mesurer et veiller à atteindre les objectifs fixés</a:t>
            </a:r>
          </a:p>
          <a:p>
            <a:endParaRPr lang="fr-FR" dirty="0"/>
          </a:p>
        </p:txBody>
      </p:sp>
      <p:sp>
        <p:nvSpPr>
          <p:cNvPr id="4" name="Espace réservé du numéro de diapositive 3"/>
          <p:cNvSpPr>
            <a:spLocks noGrp="1"/>
          </p:cNvSpPr>
          <p:nvPr>
            <p:ph type="sldNum" sz="quarter" idx="10"/>
          </p:nvPr>
        </p:nvSpPr>
        <p:spPr/>
        <p:txBody>
          <a:bodyPr/>
          <a:lstStyle/>
          <a:p>
            <a:pPr>
              <a:defRPr/>
            </a:pPr>
            <a:fld id="{FBFA2ACA-53B6-42D6-81EA-3B8890E54B7F}" type="slidenum">
              <a:rPr lang="fr-FR" smtClean="0">
                <a:solidFill>
                  <a:prstClr val="black"/>
                </a:solidFill>
              </a:rPr>
              <a:pPr>
                <a:defRPr/>
              </a:pPr>
              <a:t>10</a:t>
            </a:fld>
            <a:endParaRPr lang="fr-FR">
              <a:solidFill>
                <a:prstClr val="black"/>
              </a:solidFill>
            </a:endParaRPr>
          </a:p>
        </p:txBody>
      </p:sp>
    </p:spTree>
    <p:extLst>
      <p:ext uri="{BB962C8B-B14F-4D97-AF65-F5344CB8AC3E}">
        <p14:creationId xmlns:p14="http://schemas.microsoft.com/office/powerpoint/2010/main" val="228247500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fr-FR" b="0" dirty="0" smtClean="0">
                <a:solidFill>
                  <a:srgbClr val="02375E"/>
                </a:solidFill>
              </a:rPr>
              <a:t>Elle consiste en :</a:t>
            </a:r>
            <a:br>
              <a:rPr lang="fr-FR" b="0" dirty="0" smtClean="0">
                <a:solidFill>
                  <a:srgbClr val="02375E"/>
                </a:solidFill>
              </a:rPr>
            </a:br>
            <a:r>
              <a:rPr lang="fr-FR" sz="1200" b="0" dirty="0" smtClean="0">
                <a:solidFill>
                  <a:srgbClr val="02375E"/>
                </a:solidFill>
              </a:rPr>
              <a:t>• Déterminer les procédures d’entreprise et leur application</a:t>
            </a:r>
            <a:br>
              <a:rPr lang="fr-FR" sz="1200" b="0" dirty="0" smtClean="0">
                <a:solidFill>
                  <a:srgbClr val="02375E"/>
                </a:solidFill>
              </a:rPr>
            </a:br>
            <a:r>
              <a:rPr lang="fr-FR" sz="1200" b="0" dirty="0" smtClean="0">
                <a:solidFill>
                  <a:srgbClr val="02375E"/>
                </a:solidFill>
              </a:rPr>
              <a:t>• Définir les entrées qui sont ce sur quoi intervient le processus et les sorties qui indiquent les productions</a:t>
            </a:r>
            <a:br>
              <a:rPr lang="fr-FR" sz="1200" b="0" dirty="0" smtClean="0">
                <a:solidFill>
                  <a:srgbClr val="02375E"/>
                </a:solidFill>
              </a:rPr>
            </a:br>
            <a:r>
              <a:rPr lang="fr-FR" sz="1200" b="0" dirty="0" smtClean="0">
                <a:solidFill>
                  <a:srgbClr val="02375E"/>
                </a:solidFill>
              </a:rPr>
              <a:t>• Fixer la cadence et l’interaction des processus</a:t>
            </a:r>
            <a:br>
              <a:rPr lang="fr-FR" sz="1200" b="0" dirty="0" smtClean="0">
                <a:solidFill>
                  <a:srgbClr val="02375E"/>
                </a:solidFill>
              </a:rPr>
            </a:br>
            <a:r>
              <a:rPr lang="fr-FR" sz="1200" b="0" dirty="0" smtClean="0">
                <a:solidFill>
                  <a:srgbClr val="02375E"/>
                </a:solidFill>
              </a:rPr>
              <a:t>• Identifier les ressources et les critères nécessaires au bon déroulement du processus</a:t>
            </a:r>
            <a:br>
              <a:rPr lang="fr-FR" sz="1200" b="0" dirty="0" smtClean="0">
                <a:solidFill>
                  <a:srgbClr val="02375E"/>
                </a:solidFill>
              </a:rPr>
            </a:br>
            <a:r>
              <a:rPr lang="fr-FR" sz="1200" b="0" dirty="0" smtClean="0">
                <a:solidFill>
                  <a:srgbClr val="02375E"/>
                </a:solidFill>
              </a:rPr>
              <a:t>• Fixer les objectifs et les indicateurs pertinents</a:t>
            </a:r>
            <a:br>
              <a:rPr lang="fr-FR" sz="1200" b="0" dirty="0" smtClean="0">
                <a:solidFill>
                  <a:srgbClr val="02375E"/>
                </a:solidFill>
              </a:rPr>
            </a:br>
            <a:r>
              <a:rPr lang="fr-FR" sz="1200" b="0" dirty="0" smtClean="0">
                <a:solidFill>
                  <a:srgbClr val="02375E"/>
                </a:solidFill>
              </a:rPr>
              <a:t>• Surveiller, mesurer et veiller à atteindre les objectifs fixés</a:t>
            </a:r>
          </a:p>
          <a:p>
            <a:endParaRPr lang="fr-FR" dirty="0"/>
          </a:p>
        </p:txBody>
      </p:sp>
      <p:sp>
        <p:nvSpPr>
          <p:cNvPr id="4" name="Espace réservé du numéro de diapositive 3"/>
          <p:cNvSpPr>
            <a:spLocks noGrp="1"/>
          </p:cNvSpPr>
          <p:nvPr>
            <p:ph type="sldNum" sz="quarter" idx="10"/>
          </p:nvPr>
        </p:nvSpPr>
        <p:spPr/>
        <p:txBody>
          <a:bodyPr/>
          <a:lstStyle/>
          <a:p>
            <a:pPr>
              <a:defRPr/>
            </a:pPr>
            <a:fld id="{FBFA2ACA-53B6-42D6-81EA-3B8890E54B7F}" type="slidenum">
              <a:rPr lang="fr-FR" smtClean="0">
                <a:solidFill>
                  <a:prstClr val="black"/>
                </a:solidFill>
              </a:rPr>
              <a:pPr>
                <a:defRPr/>
              </a:pPr>
              <a:t>11</a:t>
            </a:fld>
            <a:endParaRPr lang="fr-FR">
              <a:solidFill>
                <a:prstClr val="black"/>
              </a:solidFill>
            </a:endParaRPr>
          </a:p>
        </p:txBody>
      </p:sp>
    </p:spTree>
    <p:extLst>
      <p:ext uri="{BB962C8B-B14F-4D97-AF65-F5344CB8AC3E}">
        <p14:creationId xmlns:p14="http://schemas.microsoft.com/office/powerpoint/2010/main" val="192706275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146435"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r>
              <a:rPr lang="fr-FR" smtClean="0"/>
              <a:t>Un système d’information permet de  : </a:t>
            </a:r>
          </a:p>
          <a:p>
            <a:pPr>
              <a:buFontTx/>
              <a:buChar char="-"/>
            </a:pPr>
            <a:r>
              <a:rPr lang="fr-FR" smtClean="0"/>
              <a:t>créer, enrichir des données, informations ,</a:t>
            </a:r>
          </a:p>
          <a:p>
            <a:pPr>
              <a:buFontTx/>
              <a:buChar char="-"/>
            </a:pPr>
            <a:r>
              <a:rPr lang="fr-FR" smtClean="0"/>
              <a:t>Faire circuler, daire connaitre des données informations </a:t>
            </a:r>
          </a:p>
          <a:p>
            <a:pPr>
              <a:buFontTx/>
              <a:buChar char="-"/>
            </a:pPr>
            <a:r>
              <a:rPr lang="fr-FR" smtClean="0"/>
              <a:t>Les mettre à disposition,</a:t>
            </a:r>
          </a:p>
          <a:p>
            <a:pPr>
              <a:buFontTx/>
              <a:buChar char="-"/>
            </a:pPr>
            <a:r>
              <a:rPr lang="fr-FR" smtClean="0"/>
              <a:t>Les stocker, les archiver …</a:t>
            </a:r>
          </a:p>
        </p:txBody>
      </p:sp>
    </p:spTree>
    <p:extLst>
      <p:ext uri="{BB962C8B-B14F-4D97-AF65-F5344CB8AC3E}">
        <p14:creationId xmlns:p14="http://schemas.microsoft.com/office/powerpoint/2010/main" val="126350252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153603"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a:lnSpc>
                <a:spcPct val="90000"/>
              </a:lnSpc>
            </a:pPr>
            <a:r>
              <a:rPr lang="fr-FR" sz="1100" smtClean="0">
                <a:solidFill>
                  <a:srgbClr val="1F497D"/>
                </a:solidFill>
                <a:cs typeface="Arial" pitchFamily="34" charset="0"/>
              </a:rPr>
              <a:t>L</a:t>
            </a:r>
            <a:r>
              <a:rPr lang="ja-JP" altLang="fr-FR" sz="1100" smtClean="0">
                <a:solidFill>
                  <a:srgbClr val="1F497D"/>
                </a:solidFill>
                <a:cs typeface="Arial" pitchFamily="34" charset="0"/>
              </a:rPr>
              <a:t>’</a:t>
            </a:r>
            <a:r>
              <a:rPr lang="fr-FR" altLang="ja-JP" sz="1100" smtClean="0">
                <a:solidFill>
                  <a:srgbClr val="1F497D"/>
                </a:solidFill>
                <a:cs typeface="Arial" pitchFamily="34" charset="0"/>
              </a:rPr>
              <a:t>approche par les processus permet d</a:t>
            </a:r>
            <a:r>
              <a:rPr lang="ja-JP" altLang="fr-FR" sz="1100" smtClean="0">
                <a:solidFill>
                  <a:srgbClr val="1F497D"/>
                </a:solidFill>
                <a:cs typeface="Arial" pitchFamily="34" charset="0"/>
              </a:rPr>
              <a:t>’</a:t>
            </a:r>
            <a:r>
              <a:rPr lang="fr-FR" altLang="ja-JP" sz="1100" smtClean="0">
                <a:solidFill>
                  <a:srgbClr val="1F497D"/>
                </a:solidFill>
                <a:cs typeface="Arial" pitchFamily="34" charset="0"/>
              </a:rPr>
              <a:t>é</a:t>
            </a:r>
            <a:r>
              <a:rPr lang="fr-FR" altLang="ja-JP" sz="1100" b="1" smtClean="0">
                <a:solidFill>
                  <a:srgbClr val="1F497D"/>
                </a:solidFill>
                <a:cs typeface="Arial" pitchFamily="34" charset="0"/>
              </a:rPr>
              <a:t>tudier </a:t>
            </a:r>
            <a:r>
              <a:rPr lang="fr-FR" altLang="ja-JP" sz="1100" b="1" smtClean="0">
                <a:solidFill>
                  <a:srgbClr val="FFC000"/>
                </a:solidFill>
                <a:cs typeface="Arial" pitchFamily="34" charset="0"/>
              </a:rPr>
              <a:t>l</a:t>
            </a:r>
            <a:r>
              <a:rPr lang="ja-JP" altLang="fr-FR" sz="1100" b="1" smtClean="0">
                <a:solidFill>
                  <a:srgbClr val="FFC000"/>
                </a:solidFill>
                <a:cs typeface="Arial" pitchFamily="34" charset="0"/>
              </a:rPr>
              <a:t>’</a:t>
            </a:r>
            <a:r>
              <a:rPr lang="fr-FR" altLang="ja-JP" sz="1100" b="1" smtClean="0">
                <a:solidFill>
                  <a:srgbClr val="FFC000"/>
                </a:solidFill>
                <a:cs typeface="Arial" pitchFamily="34" charset="0"/>
              </a:rPr>
              <a:t>impact réel </a:t>
            </a:r>
            <a:r>
              <a:rPr lang="fr-FR" altLang="ja-JP" sz="1100" b="1" smtClean="0">
                <a:solidFill>
                  <a:srgbClr val="1F497D"/>
                </a:solidFill>
                <a:cs typeface="Arial" pitchFamily="34" charset="0"/>
              </a:rPr>
              <a:t>de l</a:t>
            </a:r>
            <a:r>
              <a:rPr lang="ja-JP" altLang="fr-FR" sz="1100" b="1" smtClean="0">
                <a:solidFill>
                  <a:srgbClr val="1F497D"/>
                </a:solidFill>
                <a:cs typeface="Arial" pitchFamily="34" charset="0"/>
              </a:rPr>
              <a:t>’</a:t>
            </a:r>
            <a:r>
              <a:rPr lang="fr-FR" altLang="ja-JP" sz="1100" b="1" smtClean="0">
                <a:solidFill>
                  <a:srgbClr val="1F497D"/>
                </a:solidFill>
                <a:cs typeface="Arial" pitchFamily="34" charset="0"/>
              </a:rPr>
              <a:t>application informatique choisie sur l</a:t>
            </a:r>
            <a:r>
              <a:rPr lang="ja-JP" altLang="fr-FR" sz="1100" b="1" smtClean="0">
                <a:solidFill>
                  <a:srgbClr val="1F497D"/>
                </a:solidFill>
                <a:cs typeface="Arial" pitchFamily="34" charset="0"/>
              </a:rPr>
              <a:t>’</a:t>
            </a:r>
            <a:r>
              <a:rPr lang="fr-FR" altLang="ja-JP" sz="1100" b="1" smtClean="0">
                <a:solidFill>
                  <a:srgbClr val="1F497D"/>
                </a:solidFill>
                <a:cs typeface="Arial" pitchFamily="34" charset="0"/>
              </a:rPr>
              <a:t>organisation</a:t>
            </a:r>
            <a:endParaRPr lang="fr-FR" altLang="ja-JP" sz="1100" b="1" smtClean="0">
              <a:solidFill>
                <a:srgbClr val="FFC000"/>
              </a:solidFill>
              <a:cs typeface="Arial" pitchFamily="34" charset="0"/>
            </a:endParaRPr>
          </a:p>
          <a:p>
            <a:pPr>
              <a:lnSpc>
                <a:spcPct val="90000"/>
              </a:lnSpc>
              <a:buFontTx/>
              <a:buChar char="•"/>
            </a:pPr>
            <a:endParaRPr lang="fr-FR" sz="1100" smtClean="0">
              <a:solidFill>
                <a:srgbClr val="1F497D"/>
              </a:solidFill>
              <a:cs typeface="Arial" pitchFamily="34" charset="0"/>
            </a:endParaRPr>
          </a:p>
          <a:p>
            <a:pPr>
              <a:lnSpc>
                <a:spcPct val="90000"/>
              </a:lnSpc>
            </a:pPr>
            <a:r>
              <a:rPr lang="fr-FR" sz="1100" smtClean="0">
                <a:solidFill>
                  <a:srgbClr val="1F497D"/>
                </a:solidFill>
                <a:cs typeface="Arial" pitchFamily="34" charset="0"/>
              </a:rPr>
              <a:t>Cette approche permet également de :</a:t>
            </a:r>
          </a:p>
          <a:p>
            <a:pPr>
              <a:lnSpc>
                <a:spcPct val="90000"/>
              </a:lnSpc>
              <a:buFontTx/>
              <a:buChar char="•"/>
            </a:pPr>
            <a:r>
              <a:rPr lang="fr-FR" sz="1100" smtClean="0">
                <a:solidFill>
                  <a:srgbClr val="1F497D"/>
                </a:solidFill>
                <a:cs typeface="Arial" pitchFamily="34" charset="0"/>
              </a:rPr>
              <a:t>Aborder la réflexion en termes </a:t>
            </a:r>
            <a:r>
              <a:rPr lang="fr-FR" sz="1100" smtClean="0">
                <a:solidFill>
                  <a:srgbClr val="FFC000"/>
                </a:solidFill>
                <a:cs typeface="Arial" pitchFamily="34" charset="0"/>
              </a:rPr>
              <a:t>concrets</a:t>
            </a:r>
          </a:p>
          <a:p>
            <a:pPr>
              <a:lnSpc>
                <a:spcPct val="90000"/>
              </a:lnSpc>
              <a:buFontTx/>
              <a:buChar char="•"/>
            </a:pPr>
            <a:r>
              <a:rPr lang="fr-FR" sz="1100" smtClean="0">
                <a:solidFill>
                  <a:srgbClr val="1F497D"/>
                </a:solidFill>
                <a:cs typeface="Arial" pitchFamily="34" charset="0"/>
              </a:rPr>
              <a:t>Placer le </a:t>
            </a:r>
            <a:r>
              <a:rPr lang="fr-FR" sz="1100" smtClean="0">
                <a:solidFill>
                  <a:srgbClr val="FFC000"/>
                </a:solidFill>
                <a:cs typeface="Arial" pitchFamily="34" charset="0"/>
              </a:rPr>
              <a:t>patient au centre </a:t>
            </a:r>
            <a:r>
              <a:rPr lang="fr-FR" sz="1100" smtClean="0">
                <a:solidFill>
                  <a:srgbClr val="1F497D"/>
                </a:solidFill>
                <a:cs typeface="Arial" pitchFamily="34" charset="0"/>
              </a:rPr>
              <a:t>de la réflexion</a:t>
            </a:r>
          </a:p>
          <a:p>
            <a:pPr>
              <a:lnSpc>
                <a:spcPct val="90000"/>
              </a:lnSpc>
              <a:buFontTx/>
              <a:buChar char="•"/>
            </a:pPr>
            <a:r>
              <a:rPr lang="fr-FR" sz="1100" smtClean="0">
                <a:solidFill>
                  <a:srgbClr val="1F497D"/>
                </a:solidFill>
                <a:cs typeface="Arial" pitchFamily="34" charset="0"/>
              </a:rPr>
              <a:t>Assurer une </a:t>
            </a:r>
            <a:r>
              <a:rPr lang="fr-FR" sz="1100" smtClean="0">
                <a:solidFill>
                  <a:srgbClr val="FFC000"/>
                </a:solidFill>
                <a:cs typeface="Arial" pitchFamily="34" charset="0"/>
              </a:rPr>
              <a:t>vision transverse </a:t>
            </a:r>
          </a:p>
          <a:p>
            <a:pPr>
              <a:lnSpc>
                <a:spcPct val="90000"/>
              </a:lnSpc>
              <a:buFontTx/>
              <a:buChar char="•"/>
            </a:pPr>
            <a:r>
              <a:rPr lang="fr-FR" sz="1100" smtClean="0">
                <a:solidFill>
                  <a:srgbClr val="1F497D"/>
                </a:solidFill>
                <a:cs typeface="Arial" pitchFamily="34" charset="0"/>
              </a:rPr>
              <a:t>Mieux </a:t>
            </a:r>
            <a:r>
              <a:rPr lang="fr-FR" sz="1100" smtClean="0">
                <a:solidFill>
                  <a:srgbClr val="FFC000"/>
                </a:solidFill>
                <a:cs typeface="Arial" pitchFamily="34" charset="0"/>
              </a:rPr>
              <a:t>cerner le besoin </a:t>
            </a:r>
            <a:r>
              <a:rPr lang="fr-FR" sz="1100" smtClean="0">
                <a:solidFill>
                  <a:srgbClr val="1F497D"/>
                </a:solidFill>
                <a:cs typeface="Arial" pitchFamily="34" charset="0"/>
              </a:rPr>
              <a:t>et </a:t>
            </a:r>
            <a:r>
              <a:rPr lang="fr-FR" sz="1100" smtClean="0">
                <a:solidFill>
                  <a:srgbClr val="FFC000"/>
                </a:solidFill>
                <a:cs typeface="Arial" pitchFamily="34" charset="0"/>
              </a:rPr>
              <a:t>optimiser le choix SI</a:t>
            </a:r>
          </a:p>
          <a:p>
            <a:pPr>
              <a:lnSpc>
                <a:spcPct val="90000"/>
              </a:lnSpc>
              <a:buFontTx/>
              <a:buChar char="•"/>
            </a:pPr>
            <a:r>
              <a:rPr lang="fr-FR" sz="1100" smtClean="0">
                <a:solidFill>
                  <a:srgbClr val="1F497D"/>
                </a:solidFill>
                <a:cs typeface="Arial" pitchFamily="34" charset="0"/>
              </a:rPr>
              <a:t>Faciliter le débat (outil de </a:t>
            </a:r>
            <a:r>
              <a:rPr lang="fr-FR" sz="1100" smtClean="0">
                <a:solidFill>
                  <a:srgbClr val="FFC000"/>
                </a:solidFill>
                <a:cs typeface="Arial" pitchFamily="34" charset="0"/>
              </a:rPr>
              <a:t>communication</a:t>
            </a:r>
            <a:r>
              <a:rPr lang="fr-FR" sz="1100" smtClean="0">
                <a:solidFill>
                  <a:srgbClr val="1F497D"/>
                </a:solidFill>
                <a:cs typeface="Arial" pitchFamily="34" charset="0"/>
              </a:rPr>
              <a:t>)</a:t>
            </a:r>
          </a:p>
          <a:p>
            <a:pPr>
              <a:lnSpc>
                <a:spcPct val="90000"/>
              </a:lnSpc>
            </a:pPr>
            <a:endParaRPr lang="fr-FR" sz="1100" smtClean="0"/>
          </a:p>
          <a:p>
            <a:pPr>
              <a:lnSpc>
                <a:spcPct val="90000"/>
              </a:lnSpc>
            </a:pPr>
            <a:r>
              <a:rPr lang="fr-FR" sz="1100" smtClean="0"/>
              <a:t>Profiter de ce travail pour capitaliser</a:t>
            </a:r>
          </a:p>
          <a:p>
            <a:pPr>
              <a:lnSpc>
                <a:spcPct val="90000"/>
              </a:lnSpc>
            </a:pPr>
            <a:endParaRPr lang="fr-FR" sz="1100" smtClean="0"/>
          </a:p>
          <a:p>
            <a:pPr>
              <a:lnSpc>
                <a:spcPct val="90000"/>
              </a:lnSpc>
            </a:pPr>
            <a:r>
              <a:rPr lang="fr-CA" sz="1100" smtClean="0">
                <a:solidFill>
                  <a:srgbClr val="FF0000"/>
                </a:solidFill>
              </a:rPr>
              <a:t>- Avoir un référentiel des processus (exemple H2012 35)</a:t>
            </a:r>
          </a:p>
          <a:p>
            <a:pPr>
              <a:lnSpc>
                <a:spcPct val="90000"/>
              </a:lnSpc>
            </a:pPr>
            <a:r>
              <a:rPr lang="fr-CA" sz="1100" smtClean="0">
                <a:solidFill>
                  <a:srgbClr val="FF0000"/>
                </a:solidFill>
              </a:rPr>
              <a:t>- Profiter de la mise à plat des processus avec les groupes de travail pour :</a:t>
            </a:r>
          </a:p>
          <a:p>
            <a:pPr lvl="1">
              <a:lnSpc>
                <a:spcPct val="90000"/>
              </a:lnSpc>
            </a:pPr>
            <a:r>
              <a:rPr lang="fr-CA" sz="1100" smtClean="0">
                <a:solidFill>
                  <a:srgbClr val="FF0000"/>
                </a:solidFill>
              </a:rPr>
              <a:t>Définir les cas d</a:t>
            </a:r>
            <a:r>
              <a:rPr lang="fr-CA" altLang="fr-FR" sz="1100" smtClean="0">
                <a:solidFill>
                  <a:srgbClr val="FF0000"/>
                </a:solidFill>
              </a:rPr>
              <a:t>’</a:t>
            </a:r>
            <a:r>
              <a:rPr lang="fr-CA" sz="1100" smtClean="0">
                <a:solidFill>
                  <a:srgbClr val="FF0000"/>
                </a:solidFill>
              </a:rPr>
              <a:t>usage qui serviront pour la communication, la formation, la qualification des systèmes délivrés</a:t>
            </a:r>
          </a:p>
          <a:p>
            <a:pPr lvl="1">
              <a:lnSpc>
                <a:spcPct val="90000"/>
              </a:lnSpc>
            </a:pPr>
            <a:r>
              <a:rPr lang="fr-CA" sz="1100" smtClean="0">
                <a:solidFill>
                  <a:srgbClr val="FF0000"/>
                </a:solidFill>
              </a:rPr>
              <a:t>Analyser les optimisations potentielles et établir la matrice « apports – complexité » pour calibrer l</a:t>
            </a:r>
            <a:r>
              <a:rPr lang="fr-CA" altLang="fr-FR" sz="1100" smtClean="0">
                <a:solidFill>
                  <a:srgbClr val="FF0000"/>
                </a:solidFill>
              </a:rPr>
              <a:t>’</a:t>
            </a:r>
            <a:r>
              <a:rPr lang="fr-CA" sz="1100" smtClean="0">
                <a:solidFill>
                  <a:srgbClr val="FF0000"/>
                </a:solidFill>
              </a:rPr>
              <a:t>effort à consentir / ressources à mobiliser</a:t>
            </a:r>
          </a:p>
          <a:p>
            <a:pPr lvl="1">
              <a:lnSpc>
                <a:spcPct val="90000"/>
              </a:lnSpc>
            </a:pPr>
            <a:r>
              <a:rPr lang="fr-CA" sz="1100" smtClean="0">
                <a:solidFill>
                  <a:srgbClr val="FF0000"/>
                </a:solidFill>
              </a:rPr>
              <a:t>Définir les points de rupture dans la chaine de valeur et les axes d</a:t>
            </a:r>
            <a:r>
              <a:rPr lang="fr-CA" altLang="fr-FR" sz="1100" smtClean="0">
                <a:solidFill>
                  <a:srgbClr val="FF0000"/>
                </a:solidFill>
              </a:rPr>
              <a:t>’</a:t>
            </a:r>
            <a:r>
              <a:rPr lang="fr-CA" sz="1100" smtClean="0">
                <a:solidFill>
                  <a:srgbClr val="FF0000"/>
                </a:solidFill>
              </a:rPr>
              <a:t>améliorations</a:t>
            </a:r>
          </a:p>
          <a:p>
            <a:pPr lvl="1">
              <a:lnSpc>
                <a:spcPct val="90000"/>
              </a:lnSpc>
            </a:pPr>
            <a:r>
              <a:rPr lang="fr-CA" sz="1100" smtClean="0">
                <a:solidFill>
                  <a:srgbClr val="FF0000"/>
                </a:solidFill>
              </a:rPr>
              <a:t>Analyser les unités d</a:t>
            </a:r>
            <a:r>
              <a:rPr lang="fr-CA" altLang="fr-FR" sz="1100" smtClean="0">
                <a:solidFill>
                  <a:srgbClr val="FF0000"/>
                </a:solidFill>
              </a:rPr>
              <a:t>’</a:t>
            </a:r>
            <a:r>
              <a:rPr lang="fr-CA" sz="1100" smtClean="0">
                <a:solidFill>
                  <a:srgbClr val="FF0000"/>
                </a:solidFill>
              </a:rPr>
              <a:t>œuvre ou événements mesurables </a:t>
            </a:r>
          </a:p>
          <a:p>
            <a:pPr lvl="1">
              <a:lnSpc>
                <a:spcPct val="90000"/>
              </a:lnSpc>
            </a:pPr>
            <a:r>
              <a:rPr lang="fr-CA" sz="1100" smtClean="0">
                <a:solidFill>
                  <a:srgbClr val="FF0000"/>
                </a:solidFill>
              </a:rPr>
              <a:t>Voir où on peut placer les capteurs pour l</a:t>
            </a:r>
            <a:r>
              <a:rPr lang="fr-CA" altLang="fr-FR" sz="1100" smtClean="0">
                <a:solidFill>
                  <a:srgbClr val="FF0000"/>
                </a:solidFill>
              </a:rPr>
              <a:t>’</a:t>
            </a:r>
            <a:r>
              <a:rPr lang="fr-CA" sz="1100" smtClean="0">
                <a:solidFill>
                  <a:srgbClr val="FF0000"/>
                </a:solidFill>
              </a:rPr>
              <a:t>analyse de la performance</a:t>
            </a:r>
          </a:p>
          <a:p>
            <a:pPr>
              <a:lnSpc>
                <a:spcPct val="90000"/>
              </a:lnSpc>
            </a:pPr>
            <a:endParaRPr lang="fr-FR" sz="1100" smtClean="0"/>
          </a:p>
        </p:txBody>
      </p:sp>
      <p:sp>
        <p:nvSpPr>
          <p:cNvPr id="153604" name="Espace réservé du numéro de diapositive 3"/>
          <p:cNvSpPr>
            <a:spLocks noGrp="1"/>
          </p:cNvSpPr>
          <p:nvPr>
            <p:ph type="sldNum" sz="quarter" idx="4294967295"/>
          </p:nvPr>
        </p:nvSpPr>
        <p:spPr bwMode="auto">
          <a:xfrm>
            <a:off x="3849688" y="9426656"/>
            <a:ext cx="2946400" cy="496808"/>
          </a:xfrm>
          <a:prstGeom prst="rect">
            <a:avLst/>
          </a:prstGeom>
          <a:noFill/>
          <a:ln>
            <a:miter lim="800000"/>
            <a:headEnd/>
            <a:tailEnd/>
          </a:ln>
        </p:spPr>
        <p:txBody>
          <a:bodyPr lIns="92108" tIns="46054" rIns="92108" bIns="46054"/>
          <a:lstStyle/>
          <a:p>
            <a:fld id="{F4B5C006-E01E-4F3E-B0CB-24D6938859B0}" type="slidenum">
              <a:rPr lang="fr-FR"/>
              <a:pPr/>
              <a:t>13</a:t>
            </a:fld>
            <a:endParaRPr lang="fr-FR"/>
          </a:p>
        </p:txBody>
      </p:sp>
    </p:spTree>
    <p:extLst>
      <p:ext uri="{BB962C8B-B14F-4D97-AF65-F5344CB8AC3E}">
        <p14:creationId xmlns:p14="http://schemas.microsoft.com/office/powerpoint/2010/main" val="301187196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Rectangle 7"/>
          <p:cNvSpPr>
            <a:spLocks noGrp="1" noChangeArrowheads="1"/>
          </p:cNvSpPr>
          <p:nvPr>
            <p:ph type="sldNum" sz="quarter" idx="4294967295"/>
          </p:nvPr>
        </p:nvSpPr>
        <p:spPr bwMode="auto">
          <a:xfrm>
            <a:off x="3849688" y="9426656"/>
            <a:ext cx="2946400" cy="496808"/>
          </a:xfrm>
          <a:prstGeom prst="rect">
            <a:avLst/>
          </a:prstGeom>
          <a:noFill/>
          <a:ln>
            <a:miter lim="800000"/>
            <a:headEnd/>
            <a:tailEnd/>
          </a:ln>
        </p:spPr>
        <p:txBody>
          <a:bodyPr lIns="92108" tIns="46054" rIns="92108" bIns="46054"/>
          <a:lstStyle/>
          <a:p>
            <a:fld id="{7D3FFA45-05A9-4B6B-8CFD-4A1F819E6890}" type="slidenum">
              <a:rPr lang="fr-FR"/>
              <a:pPr/>
              <a:t>14</a:t>
            </a:fld>
            <a:endParaRPr lang="fr-FR"/>
          </a:p>
        </p:txBody>
      </p:sp>
      <p:sp>
        <p:nvSpPr>
          <p:cNvPr id="154627"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54628" name="Rectangle 3"/>
          <p:cNvSpPr>
            <a:spLocks noGrp="1" noChangeArrowheads="1"/>
          </p:cNvSpPr>
          <p:nvPr>
            <p:ph type="body" idx="1"/>
          </p:nvPr>
        </p:nvSpPr>
        <p:spPr bwMode="auto">
          <a:noFill/>
        </p:spPr>
        <p:txBody>
          <a:bodyPr wrap="square" numCol="1" anchor="t" anchorCtr="0" compatLnSpc="1">
            <a:prstTxWarp prst="textNoShape">
              <a:avLst/>
            </a:prstTxWarp>
          </a:bodyPr>
          <a:lstStyle/>
          <a:p>
            <a:endParaRPr lang="fr-FR" smtClean="0"/>
          </a:p>
        </p:txBody>
      </p:sp>
    </p:spTree>
    <p:extLst>
      <p:ext uri="{BB962C8B-B14F-4D97-AF65-F5344CB8AC3E}">
        <p14:creationId xmlns:p14="http://schemas.microsoft.com/office/powerpoint/2010/main" val="345508799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pPr>
              <a:defRPr/>
            </a:pPr>
            <a:fld id="{FBFA2ACA-53B6-42D6-81EA-3B8890E54B7F}" type="slidenum">
              <a:rPr lang="fr-FR" smtClean="0"/>
              <a:pPr>
                <a:defRPr/>
              </a:pPr>
              <a:t>15</a:t>
            </a:fld>
            <a:endParaRPr lang="fr-FR"/>
          </a:p>
        </p:txBody>
      </p:sp>
    </p:spTree>
    <p:extLst>
      <p:ext uri="{BB962C8B-B14F-4D97-AF65-F5344CB8AC3E}">
        <p14:creationId xmlns:p14="http://schemas.microsoft.com/office/powerpoint/2010/main" val="347918319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pPr>
              <a:defRPr/>
            </a:pPr>
            <a:fld id="{FBFA2ACA-53B6-42D6-81EA-3B8890E54B7F}" type="slidenum">
              <a:rPr lang="fr-FR" smtClean="0"/>
              <a:pPr>
                <a:defRPr/>
              </a:pPr>
              <a:t>16</a:t>
            </a:fld>
            <a:endParaRPr lang="fr-FR"/>
          </a:p>
        </p:txBody>
      </p:sp>
    </p:spTree>
    <p:extLst>
      <p:ext uri="{BB962C8B-B14F-4D97-AF65-F5344CB8AC3E}">
        <p14:creationId xmlns:p14="http://schemas.microsoft.com/office/powerpoint/2010/main" val="266382842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fr-FR" b="0" dirty="0" smtClean="0">
                <a:solidFill>
                  <a:srgbClr val="02375E"/>
                </a:solidFill>
              </a:rPr>
              <a:t>Elle consiste en :</a:t>
            </a:r>
            <a:br>
              <a:rPr lang="fr-FR" b="0" dirty="0" smtClean="0">
                <a:solidFill>
                  <a:srgbClr val="02375E"/>
                </a:solidFill>
              </a:rPr>
            </a:br>
            <a:r>
              <a:rPr lang="fr-FR" sz="1200" b="0" dirty="0" smtClean="0">
                <a:solidFill>
                  <a:srgbClr val="02375E"/>
                </a:solidFill>
              </a:rPr>
              <a:t>• Déterminer les procédures d’entreprise et leur application</a:t>
            </a:r>
            <a:br>
              <a:rPr lang="fr-FR" sz="1200" b="0" dirty="0" smtClean="0">
                <a:solidFill>
                  <a:srgbClr val="02375E"/>
                </a:solidFill>
              </a:rPr>
            </a:br>
            <a:r>
              <a:rPr lang="fr-FR" sz="1200" b="0" dirty="0" smtClean="0">
                <a:solidFill>
                  <a:srgbClr val="02375E"/>
                </a:solidFill>
              </a:rPr>
              <a:t>• Définir les entrées qui sont ce sur quoi intervient le processus et les sorties qui indiquent les productions</a:t>
            </a:r>
            <a:br>
              <a:rPr lang="fr-FR" sz="1200" b="0" dirty="0" smtClean="0">
                <a:solidFill>
                  <a:srgbClr val="02375E"/>
                </a:solidFill>
              </a:rPr>
            </a:br>
            <a:r>
              <a:rPr lang="fr-FR" sz="1200" b="0" dirty="0" smtClean="0">
                <a:solidFill>
                  <a:srgbClr val="02375E"/>
                </a:solidFill>
              </a:rPr>
              <a:t>• Fixer la cadence et l’interaction des processus</a:t>
            </a:r>
            <a:br>
              <a:rPr lang="fr-FR" sz="1200" b="0" dirty="0" smtClean="0">
                <a:solidFill>
                  <a:srgbClr val="02375E"/>
                </a:solidFill>
              </a:rPr>
            </a:br>
            <a:r>
              <a:rPr lang="fr-FR" sz="1200" b="0" dirty="0" smtClean="0">
                <a:solidFill>
                  <a:srgbClr val="02375E"/>
                </a:solidFill>
              </a:rPr>
              <a:t>• Identifier les ressources et les critères nécessaires au bon déroulement du processus</a:t>
            </a:r>
            <a:br>
              <a:rPr lang="fr-FR" sz="1200" b="0" dirty="0" smtClean="0">
                <a:solidFill>
                  <a:srgbClr val="02375E"/>
                </a:solidFill>
              </a:rPr>
            </a:br>
            <a:r>
              <a:rPr lang="fr-FR" sz="1200" b="0" dirty="0" smtClean="0">
                <a:solidFill>
                  <a:srgbClr val="02375E"/>
                </a:solidFill>
              </a:rPr>
              <a:t>• Fixer les objectifs et les indicateurs pertinents</a:t>
            </a:r>
            <a:br>
              <a:rPr lang="fr-FR" sz="1200" b="0" dirty="0" smtClean="0">
                <a:solidFill>
                  <a:srgbClr val="02375E"/>
                </a:solidFill>
              </a:rPr>
            </a:br>
            <a:r>
              <a:rPr lang="fr-FR" sz="1200" b="0" dirty="0" smtClean="0">
                <a:solidFill>
                  <a:srgbClr val="02375E"/>
                </a:solidFill>
              </a:rPr>
              <a:t>• Surveiller, mesurer et veiller à atteindre les objectifs fixés</a:t>
            </a:r>
          </a:p>
          <a:p>
            <a:endParaRPr lang="fr-FR" dirty="0"/>
          </a:p>
        </p:txBody>
      </p:sp>
      <p:sp>
        <p:nvSpPr>
          <p:cNvPr id="4" name="Espace réservé du numéro de diapositive 3"/>
          <p:cNvSpPr>
            <a:spLocks noGrp="1"/>
          </p:cNvSpPr>
          <p:nvPr>
            <p:ph type="sldNum" sz="quarter" idx="10"/>
          </p:nvPr>
        </p:nvSpPr>
        <p:spPr/>
        <p:txBody>
          <a:bodyPr/>
          <a:lstStyle/>
          <a:p>
            <a:pPr>
              <a:defRPr/>
            </a:pPr>
            <a:fld id="{FBFA2ACA-53B6-42D6-81EA-3B8890E54B7F}" type="slidenum">
              <a:rPr lang="fr-FR" smtClean="0">
                <a:solidFill>
                  <a:prstClr val="black"/>
                </a:solidFill>
              </a:rPr>
              <a:pPr>
                <a:defRPr/>
              </a:pPr>
              <a:t>17</a:t>
            </a:fld>
            <a:endParaRPr lang="fr-FR">
              <a:solidFill>
                <a:prstClr val="black"/>
              </a:solidFill>
            </a:endParaRPr>
          </a:p>
        </p:txBody>
      </p:sp>
    </p:spTree>
    <p:extLst>
      <p:ext uri="{BB962C8B-B14F-4D97-AF65-F5344CB8AC3E}">
        <p14:creationId xmlns:p14="http://schemas.microsoft.com/office/powerpoint/2010/main" val="154722951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pPr>
              <a:defRPr/>
            </a:pPr>
            <a:fld id="{FBFA2ACA-53B6-42D6-81EA-3B8890E54B7F}" type="slidenum">
              <a:rPr lang="fr-FR" smtClean="0"/>
              <a:pPr>
                <a:defRPr/>
              </a:pPr>
              <a:t>18</a:t>
            </a:fld>
            <a:endParaRPr lang="fr-FR"/>
          </a:p>
        </p:txBody>
      </p:sp>
    </p:spTree>
    <p:extLst>
      <p:ext uri="{BB962C8B-B14F-4D97-AF65-F5344CB8AC3E}">
        <p14:creationId xmlns:p14="http://schemas.microsoft.com/office/powerpoint/2010/main" val="27303260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pPr>
              <a:defRPr/>
            </a:pPr>
            <a:fld id="{FBFA2ACA-53B6-42D6-81EA-3B8890E54B7F}" type="slidenum">
              <a:rPr lang="fr-FR" smtClean="0"/>
              <a:pPr>
                <a:defRPr/>
              </a:pPr>
              <a:t>19</a:t>
            </a:fld>
            <a:endParaRPr lang="fr-FR"/>
          </a:p>
        </p:txBody>
      </p:sp>
    </p:spTree>
    <p:extLst>
      <p:ext uri="{BB962C8B-B14F-4D97-AF65-F5344CB8AC3E}">
        <p14:creationId xmlns:p14="http://schemas.microsoft.com/office/powerpoint/2010/main" val="24722899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FR" dirty="0" smtClean="0"/>
              <a:t>L’objectif</a:t>
            </a:r>
            <a:r>
              <a:rPr lang="fr-FR" baseline="0" dirty="0" smtClean="0"/>
              <a:t> de la journée </a:t>
            </a:r>
            <a:r>
              <a:rPr lang="fr-FR" dirty="0" smtClean="0"/>
              <a:t>n’est pas de connaître</a:t>
            </a:r>
            <a:r>
              <a:rPr lang="fr-FR" baseline="0" dirty="0" smtClean="0"/>
              <a:t> en détail</a:t>
            </a:r>
            <a:r>
              <a:rPr lang="fr-FR" dirty="0" smtClean="0"/>
              <a:t> les productions</a:t>
            </a:r>
            <a:r>
              <a:rPr lang="fr-FR" baseline="0" dirty="0" smtClean="0"/>
              <a:t> mais d’appréhender les postures et les missions des ambassadeurs ainsi que de savoir quelles sont les productions qui existent</a:t>
            </a:r>
            <a:endParaRPr lang="fr-FR" dirty="0" smtClean="0"/>
          </a:p>
          <a:p>
            <a:endParaRPr lang="fr-FR" dirty="0" smtClean="0"/>
          </a:p>
          <a:p>
            <a:r>
              <a:rPr lang="fr-FR" dirty="0" smtClean="0"/>
              <a:t>A l’issue de la présentation des objectifs, interroger les participants « Avez-vous des attentes particulières? »</a:t>
            </a:r>
          </a:p>
          <a:p>
            <a:r>
              <a:rPr lang="fr-FR" dirty="0" smtClean="0"/>
              <a:t>Exemples</a:t>
            </a:r>
            <a:r>
              <a:rPr lang="fr-FR" baseline="0" dirty="0" smtClean="0"/>
              <a:t> :</a:t>
            </a:r>
          </a:p>
          <a:p>
            <a:r>
              <a:rPr lang="fr-FR" baseline="0" dirty="0" smtClean="0"/>
              <a:t>Autour de la logistique :</a:t>
            </a:r>
          </a:p>
          <a:p>
            <a:pPr marL="171450" indent="-171450">
              <a:buFontTx/>
              <a:buChar char="-"/>
            </a:pPr>
            <a:r>
              <a:rPr lang="fr-FR" baseline="0" dirty="0" smtClean="0"/>
              <a:t>Comment les établissements sollicitent-ils les ambassadeurs ?</a:t>
            </a:r>
          </a:p>
          <a:p>
            <a:pPr marL="171450" marR="0" indent="-171450" algn="l" defTabSz="914400" rtl="0" eaLnBrk="0" fontAlgn="base" latinLnBrk="0" hangingPunct="0">
              <a:lnSpc>
                <a:spcPct val="100000"/>
              </a:lnSpc>
              <a:spcBef>
                <a:spcPct val="30000"/>
              </a:spcBef>
              <a:spcAft>
                <a:spcPct val="0"/>
              </a:spcAft>
              <a:buClrTx/>
              <a:buSzTx/>
              <a:buFontTx/>
              <a:buChar char="-"/>
              <a:tabLst/>
              <a:defRPr/>
            </a:pPr>
            <a:r>
              <a:rPr lang="fr-FR" baseline="0" dirty="0" smtClean="0"/>
              <a:t>Comment peuvent s’organiser les ambassadeurs entre eux ?</a:t>
            </a:r>
          </a:p>
          <a:p>
            <a:pPr marL="171450" marR="0" indent="-171450" algn="l" defTabSz="914400" rtl="0" eaLnBrk="0" fontAlgn="base" latinLnBrk="0" hangingPunct="0">
              <a:lnSpc>
                <a:spcPct val="100000"/>
              </a:lnSpc>
              <a:spcBef>
                <a:spcPct val="30000"/>
              </a:spcBef>
              <a:spcAft>
                <a:spcPct val="0"/>
              </a:spcAft>
              <a:buClrTx/>
              <a:buSzTx/>
              <a:buFontTx/>
              <a:buChar char="-"/>
              <a:tabLst/>
              <a:defRPr/>
            </a:pPr>
            <a:r>
              <a:rPr lang="fr-FR" baseline="0" dirty="0" smtClean="0"/>
              <a:t>Comment les ES sont-ils informés de leur existence ?</a:t>
            </a:r>
          </a:p>
          <a:p>
            <a:pPr marL="171450" marR="0" indent="-171450" algn="l" defTabSz="914400" rtl="0" eaLnBrk="0" fontAlgn="base" latinLnBrk="0" hangingPunct="0">
              <a:lnSpc>
                <a:spcPct val="100000"/>
              </a:lnSpc>
              <a:spcBef>
                <a:spcPct val="30000"/>
              </a:spcBef>
              <a:spcAft>
                <a:spcPct val="0"/>
              </a:spcAft>
              <a:buClrTx/>
              <a:buSzTx/>
              <a:buFontTx/>
              <a:buChar char="-"/>
              <a:tabLst/>
              <a:defRPr/>
            </a:pPr>
            <a:r>
              <a:rPr lang="fr-FR" baseline="0" dirty="0" smtClean="0"/>
              <a:t>Un ambassadeur peut il intervenir dans une autre région ?</a:t>
            </a:r>
          </a:p>
          <a:p>
            <a:pPr marL="171450" indent="-171450">
              <a:buFontTx/>
              <a:buNone/>
            </a:pPr>
            <a:endParaRPr lang="fr-FR" baseline="0" dirty="0" smtClean="0"/>
          </a:p>
          <a:p>
            <a:pPr marL="171450" indent="-171450">
              <a:buFontTx/>
              <a:buNone/>
            </a:pPr>
            <a:r>
              <a:rPr lang="fr-FR" baseline="0" dirty="0" smtClean="0"/>
              <a:t>Autour de la formation :</a:t>
            </a:r>
          </a:p>
          <a:p>
            <a:pPr marL="171450" indent="-171450">
              <a:buFontTx/>
              <a:buChar char="-"/>
            </a:pPr>
            <a:r>
              <a:rPr lang="fr-FR" baseline="0" dirty="0" smtClean="0"/>
              <a:t>Quelle est l’étendue de la formation et du spectre à connaitre</a:t>
            </a:r>
          </a:p>
          <a:p>
            <a:pPr marL="171450" indent="-171450">
              <a:buFontTx/>
              <a:buChar char="-"/>
            </a:pPr>
            <a:endParaRPr lang="fr-FR" baseline="0" dirty="0" smtClean="0"/>
          </a:p>
          <a:p>
            <a:pPr marL="0" indent="0">
              <a:buFontTx/>
              <a:buNone/>
            </a:pPr>
            <a:r>
              <a:rPr lang="fr-FR" baseline="0" dirty="0" smtClean="0"/>
              <a:t>Les réponses à ses questions seront apportées au cours de la journée</a:t>
            </a:r>
            <a:endParaRPr lang="fr-FR" dirty="0" smtClean="0"/>
          </a:p>
        </p:txBody>
      </p:sp>
      <p:sp>
        <p:nvSpPr>
          <p:cNvPr id="4" name="Slide Number Placeholder 3"/>
          <p:cNvSpPr>
            <a:spLocks noGrp="1"/>
          </p:cNvSpPr>
          <p:nvPr>
            <p:ph type="sldNum" sz="quarter" idx="10"/>
          </p:nvPr>
        </p:nvSpPr>
        <p:spPr/>
        <p:txBody>
          <a:bodyPr/>
          <a:lstStyle/>
          <a:p>
            <a:pPr>
              <a:defRPr/>
            </a:pPr>
            <a:fld id="{FBFA2ACA-53B6-42D6-81EA-3B8890E54B7F}" type="slidenum">
              <a:rPr lang="fr-FR" smtClean="0"/>
              <a:pPr>
                <a:defRPr/>
              </a:pPr>
              <a:t>2</a:t>
            </a:fld>
            <a:endParaRPr lang="fr-FR"/>
          </a:p>
        </p:txBody>
      </p:sp>
    </p:spTree>
    <p:extLst>
      <p:ext uri="{BB962C8B-B14F-4D97-AF65-F5344CB8AC3E}">
        <p14:creationId xmlns:p14="http://schemas.microsoft.com/office/powerpoint/2010/main" val="257629580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pPr>
              <a:defRPr/>
            </a:pPr>
            <a:fld id="{FBFA2ACA-53B6-42D6-81EA-3B8890E54B7F}" type="slidenum">
              <a:rPr lang="fr-FR" smtClean="0"/>
              <a:pPr>
                <a:defRPr/>
              </a:pPr>
              <a:t>20</a:t>
            </a:fld>
            <a:endParaRPr lang="fr-FR"/>
          </a:p>
        </p:txBody>
      </p:sp>
    </p:spTree>
    <p:extLst>
      <p:ext uri="{BB962C8B-B14F-4D97-AF65-F5344CB8AC3E}">
        <p14:creationId xmlns:p14="http://schemas.microsoft.com/office/powerpoint/2010/main" val="419992417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pPr>
              <a:defRPr/>
            </a:pPr>
            <a:fld id="{FBFA2ACA-53B6-42D6-81EA-3B8890E54B7F}" type="slidenum">
              <a:rPr lang="fr-FR" smtClean="0"/>
              <a:pPr>
                <a:defRPr/>
              </a:pPr>
              <a:t>21</a:t>
            </a:fld>
            <a:endParaRPr lang="fr-FR"/>
          </a:p>
        </p:txBody>
      </p:sp>
    </p:spTree>
    <p:extLst>
      <p:ext uri="{BB962C8B-B14F-4D97-AF65-F5344CB8AC3E}">
        <p14:creationId xmlns:p14="http://schemas.microsoft.com/office/powerpoint/2010/main" val="283409034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pPr>
              <a:defRPr/>
            </a:pPr>
            <a:fld id="{FBFA2ACA-53B6-42D6-81EA-3B8890E54B7F}" type="slidenum">
              <a:rPr lang="fr-FR" smtClean="0"/>
              <a:pPr>
                <a:defRPr/>
              </a:pPr>
              <a:t>22</a:t>
            </a:fld>
            <a:endParaRPr lang="fr-FR"/>
          </a:p>
        </p:txBody>
      </p:sp>
    </p:spTree>
    <p:extLst>
      <p:ext uri="{BB962C8B-B14F-4D97-AF65-F5344CB8AC3E}">
        <p14:creationId xmlns:p14="http://schemas.microsoft.com/office/powerpoint/2010/main" val="181634015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pPr>
              <a:defRPr/>
            </a:pPr>
            <a:fld id="{FBFA2ACA-53B6-42D6-81EA-3B8890E54B7F}" type="slidenum">
              <a:rPr lang="fr-FR" smtClean="0"/>
              <a:pPr>
                <a:defRPr/>
              </a:pPr>
              <a:t>23</a:t>
            </a:fld>
            <a:endParaRPr lang="fr-FR"/>
          </a:p>
        </p:txBody>
      </p:sp>
    </p:spTree>
    <p:extLst>
      <p:ext uri="{BB962C8B-B14F-4D97-AF65-F5344CB8AC3E}">
        <p14:creationId xmlns:p14="http://schemas.microsoft.com/office/powerpoint/2010/main" val="740673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FR" dirty="0" smtClean="0"/>
              <a:t>L’approche</a:t>
            </a:r>
            <a:r>
              <a:rPr lang="fr-FR" baseline="0" dirty="0" smtClean="0"/>
              <a:t> va de la thématique la plus large aux aspects les plus techniques.</a:t>
            </a:r>
          </a:p>
          <a:p>
            <a:endParaRPr lang="fr-FR" baseline="0" dirty="0" smtClean="0"/>
          </a:p>
          <a:p>
            <a:endParaRPr lang="fr-FR" dirty="0"/>
          </a:p>
        </p:txBody>
      </p:sp>
      <p:sp>
        <p:nvSpPr>
          <p:cNvPr id="4" name="Slide Number Placeholder 3"/>
          <p:cNvSpPr>
            <a:spLocks noGrp="1"/>
          </p:cNvSpPr>
          <p:nvPr>
            <p:ph type="sldNum" sz="quarter" idx="10"/>
          </p:nvPr>
        </p:nvSpPr>
        <p:spPr/>
        <p:txBody>
          <a:bodyPr/>
          <a:lstStyle/>
          <a:p>
            <a:pPr>
              <a:defRPr/>
            </a:pPr>
            <a:fld id="{FBFA2ACA-53B6-42D6-81EA-3B8890E54B7F}" type="slidenum">
              <a:rPr lang="fr-FR" smtClean="0">
                <a:solidFill>
                  <a:prstClr val="black"/>
                </a:solidFill>
              </a:rPr>
              <a:pPr>
                <a:defRPr/>
              </a:pPr>
              <a:t>3</a:t>
            </a:fld>
            <a:endParaRPr lang="fr-FR">
              <a:solidFill>
                <a:prstClr val="black"/>
              </a:solidFill>
            </a:endParaRPr>
          </a:p>
        </p:txBody>
      </p:sp>
    </p:spTree>
    <p:extLst>
      <p:ext uri="{BB962C8B-B14F-4D97-AF65-F5344CB8AC3E}">
        <p14:creationId xmlns:p14="http://schemas.microsoft.com/office/powerpoint/2010/main" val="15129874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FR" dirty="0"/>
          </a:p>
        </p:txBody>
      </p:sp>
      <p:sp>
        <p:nvSpPr>
          <p:cNvPr id="4" name="Slide Number Placeholder 3"/>
          <p:cNvSpPr>
            <a:spLocks noGrp="1"/>
          </p:cNvSpPr>
          <p:nvPr>
            <p:ph type="sldNum" sz="quarter" idx="10"/>
          </p:nvPr>
        </p:nvSpPr>
        <p:spPr/>
        <p:txBody>
          <a:bodyPr/>
          <a:lstStyle/>
          <a:p>
            <a:pPr>
              <a:defRPr/>
            </a:pPr>
            <a:fld id="{FBFA2ACA-53B6-42D6-81EA-3B8890E54B7F}" type="slidenum">
              <a:rPr lang="fr-FR" smtClean="0"/>
              <a:pPr>
                <a:defRPr/>
              </a:pPr>
              <a:t>4</a:t>
            </a:fld>
            <a:endParaRPr lang="fr-FR"/>
          </a:p>
        </p:txBody>
      </p:sp>
    </p:spTree>
    <p:extLst>
      <p:ext uri="{BB962C8B-B14F-4D97-AF65-F5344CB8AC3E}">
        <p14:creationId xmlns:p14="http://schemas.microsoft.com/office/powerpoint/2010/main" val="15974914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FR" dirty="0"/>
          </a:p>
        </p:txBody>
      </p:sp>
      <p:sp>
        <p:nvSpPr>
          <p:cNvPr id="4" name="Slide Number Placeholder 3"/>
          <p:cNvSpPr>
            <a:spLocks noGrp="1"/>
          </p:cNvSpPr>
          <p:nvPr>
            <p:ph type="sldNum" sz="quarter" idx="10"/>
          </p:nvPr>
        </p:nvSpPr>
        <p:spPr/>
        <p:txBody>
          <a:bodyPr/>
          <a:lstStyle/>
          <a:p>
            <a:pPr>
              <a:defRPr/>
            </a:pPr>
            <a:fld id="{FBFA2ACA-53B6-42D6-81EA-3B8890E54B7F}" type="slidenum">
              <a:rPr lang="fr-FR" smtClean="0"/>
              <a:pPr>
                <a:defRPr/>
              </a:pPr>
              <a:t>5</a:t>
            </a:fld>
            <a:endParaRPr lang="fr-FR"/>
          </a:p>
        </p:txBody>
      </p:sp>
    </p:spTree>
    <p:extLst>
      <p:ext uri="{BB962C8B-B14F-4D97-AF65-F5344CB8AC3E}">
        <p14:creationId xmlns:p14="http://schemas.microsoft.com/office/powerpoint/2010/main" val="405127652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fr-FR" sz="1600" b="1" i="1" dirty="0" smtClean="0">
                <a:solidFill>
                  <a:srgbClr val="C00000"/>
                </a:solidFill>
                <a:cs typeface="Arial" charset="0"/>
              </a:rPr>
              <a:t>Réaliste </a:t>
            </a:r>
            <a:r>
              <a:rPr lang="fr-FR" sz="1600" b="1" dirty="0" smtClean="0">
                <a:solidFill>
                  <a:schemeClr val="bg2">
                    <a:lumMod val="25000"/>
                  </a:schemeClr>
                </a:solidFill>
                <a:cs typeface="Arial" charset="0"/>
              </a:rPr>
              <a:t>: </a:t>
            </a:r>
            <a:r>
              <a:rPr lang="fr-FR" sz="1200" dirty="0" smtClean="0">
                <a:solidFill>
                  <a:srgbClr val="002060"/>
                </a:solidFill>
                <a:ea typeface="Calibri"/>
                <a:cs typeface="Calibri"/>
              </a:rPr>
              <a:t>L’objectif doit être cohérent avec l’environnement : il s’agit</a:t>
            </a:r>
            <a:r>
              <a:rPr lang="fr-FR" sz="1200" baseline="0" dirty="0" smtClean="0">
                <a:solidFill>
                  <a:srgbClr val="002060"/>
                </a:solidFill>
                <a:ea typeface="Calibri"/>
                <a:cs typeface="Calibri"/>
              </a:rPr>
              <a:t> des acteurs potentiels du projet.</a:t>
            </a:r>
            <a:r>
              <a:rPr lang="fr-FR" sz="1200" dirty="0" smtClean="0">
                <a:solidFill>
                  <a:srgbClr val="002060"/>
                </a:solidFill>
                <a:ea typeface="Calibri"/>
                <a:cs typeface="Calibri"/>
              </a:rPr>
              <a:t> dans lequel il s’inscrit </a:t>
            </a:r>
            <a:r>
              <a:rPr lang="fr-FR" sz="1200" b="1" dirty="0" smtClean="0">
                <a:solidFill>
                  <a:srgbClr val="C00000"/>
                </a:solidFill>
                <a:ea typeface="Calibri"/>
                <a:cs typeface="Calibri"/>
              </a:rPr>
              <a:t>(avantages/inconvénients)</a:t>
            </a:r>
          </a:p>
          <a:p>
            <a:endParaRPr lang="fr-FR" dirty="0"/>
          </a:p>
        </p:txBody>
      </p:sp>
      <p:sp>
        <p:nvSpPr>
          <p:cNvPr id="4" name="Slide Number Placeholder 3"/>
          <p:cNvSpPr>
            <a:spLocks noGrp="1"/>
          </p:cNvSpPr>
          <p:nvPr>
            <p:ph type="sldNum" sz="quarter" idx="10"/>
          </p:nvPr>
        </p:nvSpPr>
        <p:spPr/>
        <p:txBody>
          <a:bodyPr/>
          <a:lstStyle/>
          <a:p>
            <a:pPr>
              <a:defRPr/>
            </a:pPr>
            <a:fld id="{FBFA2ACA-53B6-42D6-81EA-3B8890E54B7F}" type="slidenum">
              <a:rPr lang="fr-FR" smtClean="0"/>
              <a:pPr>
                <a:defRPr/>
              </a:pPr>
              <a:t>6</a:t>
            </a:fld>
            <a:endParaRPr lang="fr-FR"/>
          </a:p>
        </p:txBody>
      </p:sp>
    </p:spTree>
    <p:extLst>
      <p:ext uri="{BB962C8B-B14F-4D97-AF65-F5344CB8AC3E}">
        <p14:creationId xmlns:p14="http://schemas.microsoft.com/office/powerpoint/2010/main" val="405127652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FR" dirty="0" smtClean="0"/>
              <a:t>L’approche</a:t>
            </a:r>
            <a:r>
              <a:rPr lang="fr-FR" baseline="0" dirty="0" smtClean="0"/>
              <a:t> va de la thématique la plus large aux aspects les plus techniques.</a:t>
            </a:r>
          </a:p>
          <a:p>
            <a:endParaRPr lang="fr-FR" baseline="0" dirty="0" smtClean="0"/>
          </a:p>
          <a:p>
            <a:endParaRPr lang="fr-FR" dirty="0"/>
          </a:p>
        </p:txBody>
      </p:sp>
      <p:sp>
        <p:nvSpPr>
          <p:cNvPr id="4" name="Slide Number Placeholder 3"/>
          <p:cNvSpPr>
            <a:spLocks noGrp="1"/>
          </p:cNvSpPr>
          <p:nvPr>
            <p:ph type="sldNum" sz="quarter" idx="10"/>
          </p:nvPr>
        </p:nvSpPr>
        <p:spPr/>
        <p:txBody>
          <a:bodyPr/>
          <a:lstStyle/>
          <a:p>
            <a:pPr>
              <a:defRPr/>
            </a:pPr>
            <a:fld id="{FBFA2ACA-53B6-42D6-81EA-3B8890E54B7F}" type="slidenum">
              <a:rPr lang="fr-FR" smtClean="0">
                <a:solidFill>
                  <a:prstClr val="black"/>
                </a:solidFill>
              </a:rPr>
              <a:pPr>
                <a:defRPr/>
              </a:pPr>
              <a:t>7</a:t>
            </a:fld>
            <a:endParaRPr lang="fr-FR">
              <a:solidFill>
                <a:prstClr val="black"/>
              </a:solidFill>
            </a:endParaRPr>
          </a:p>
        </p:txBody>
      </p:sp>
    </p:spTree>
    <p:extLst>
      <p:ext uri="{BB962C8B-B14F-4D97-AF65-F5344CB8AC3E}">
        <p14:creationId xmlns:p14="http://schemas.microsoft.com/office/powerpoint/2010/main" val="151298742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pPr>
              <a:defRPr/>
            </a:pPr>
            <a:fld id="{FBFA2ACA-53B6-42D6-81EA-3B8890E54B7F}" type="slidenum">
              <a:rPr lang="fr-FR" smtClean="0">
                <a:solidFill>
                  <a:prstClr val="black"/>
                </a:solidFill>
              </a:rPr>
              <a:pPr>
                <a:defRPr/>
              </a:pPr>
              <a:t>8</a:t>
            </a:fld>
            <a:endParaRPr lang="fr-FR">
              <a:solidFill>
                <a:prstClr val="black"/>
              </a:solidFill>
            </a:endParaRPr>
          </a:p>
        </p:txBody>
      </p:sp>
    </p:spTree>
    <p:extLst>
      <p:ext uri="{BB962C8B-B14F-4D97-AF65-F5344CB8AC3E}">
        <p14:creationId xmlns:p14="http://schemas.microsoft.com/office/powerpoint/2010/main" val="307357221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pPr>
              <a:defRPr/>
            </a:pPr>
            <a:fld id="{FBFA2ACA-53B6-42D6-81EA-3B8890E54B7F}" type="slidenum">
              <a:rPr lang="fr-FR" smtClean="0">
                <a:solidFill>
                  <a:prstClr val="black"/>
                </a:solidFill>
              </a:rPr>
              <a:pPr>
                <a:defRPr/>
              </a:pPr>
              <a:t>9</a:t>
            </a:fld>
            <a:endParaRPr lang="fr-FR">
              <a:solidFill>
                <a:prstClr val="black"/>
              </a:solidFill>
            </a:endParaRPr>
          </a:p>
        </p:txBody>
      </p:sp>
    </p:spTree>
    <p:extLst>
      <p:ext uri="{BB962C8B-B14F-4D97-AF65-F5344CB8AC3E}">
        <p14:creationId xmlns:p14="http://schemas.microsoft.com/office/powerpoint/2010/main" val="281585876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file://localhost/Users/pixelis/Desktop/pour%20masque%20PPT/COUV_PPT_01_OK.png" TargetMode="External"/><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file://localhost/Users/pixelis/Desktop/pour%20masque%20PPT/marianne-cartouche.wmf" TargetMode="External"/><Relationship Id="rId4" Type="http://schemas.openxmlformats.org/officeDocument/2006/relationships/image" Target="../media/image2.wmf"/></Relationships>
</file>

<file path=ppt/slideLayouts/_rels/slideLayout10.xml.rels><?xml version="1.0" encoding="UTF-8" standalone="yes"?>
<Relationships xmlns="http://schemas.openxmlformats.org/package/2006/relationships"><Relationship Id="rId3" Type="http://schemas.openxmlformats.org/officeDocument/2006/relationships/image" Target="file://localhost/Users/pixelis/Desktop/pour%20masque%20PPT/COUV_PPT_01_OK.png" TargetMode="External"/><Relationship Id="rId2" Type="http://schemas.openxmlformats.org/officeDocument/2006/relationships/image" Target="../media/image1.png"/><Relationship Id="rId1" Type="http://schemas.openxmlformats.org/officeDocument/2006/relationships/slideMaster" Target="../slideMasters/slideMaster2.xml"/><Relationship Id="rId5" Type="http://schemas.openxmlformats.org/officeDocument/2006/relationships/image" Target="file://localhost/Users/pixelis/Desktop/pour%20masque%20PPT/marianne-cartouche.wmf" TargetMode="External"/><Relationship Id="rId4" Type="http://schemas.openxmlformats.org/officeDocument/2006/relationships/image" Target="../media/image2.wmf"/></Relationships>
</file>

<file path=ppt/slideLayouts/_rels/slideLayout11.xml.rels><?xml version="1.0" encoding="UTF-8" standalone="yes"?>
<Relationships xmlns="http://schemas.openxmlformats.org/package/2006/relationships"><Relationship Id="rId3" Type="http://schemas.openxmlformats.org/officeDocument/2006/relationships/image" Target="file://localhost/Users/pixelis/Desktop/pour%20masque%20PPT/SLIDE_PPT_v1_OK.png" TargetMode="External"/><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3" Type="http://schemas.openxmlformats.org/officeDocument/2006/relationships/image" Target="file://localhost/Users/pixelis/Desktop/pour%20masque%20PPT/SLIDE_PPT_v1_OK.png" TargetMode="External"/><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3" Type="http://schemas.openxmlformats.org/officeDocument/2006/relationships/image" Target="file://localhost/Users/pixelis/Desktop/pour%20masque%20PPT/SLIDE_PPT_v2_OK.png" TargetMode="External"/><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3" Type="http://schemas.openxmlformats.org/officeDocument/2006/relationships/image" Target="file://localhost/Users/pixelis/Desktop/pour%20masque%20PPT/SLIDE_PPT_v2_OK.png" TargetMode="External"/><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3" Type="http://schemas.openxmlformats.org/officeDocument/2006/relationships/image" Target="file://localhost/Users/pixelis/Desktop/pour%20masque%20PPT/SLIDE_PPT_v2_OK.png" TargetMode="External"/><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3" Type="http://schemas.openxmlformats.org/officeDocument/2006/relationships/image" Target="file://localhost/Users/pixelis/Desktop/pour%20masque%20PPT/COUV_PPT_01_OK.png" TargetMode="External"/><Relationship Id="rId2" Type="http://schemas.openxmlformats.org/officeDocument/2006/relationships/image" Target="../media/image1.png"/><Relationship Id="rId1" Type="http://schemas.openxmlformats.org/officeDocument/2006/relationships/slideMaster" Target="../slideMasters/slideMaster3.xml"/><Relationship Id="rId5" Type="http://schemas.openxmlformats.org/officeDocument/2006/relationships/image" Target="file://localhost/Users/pixelis/Desktop/pour%20masque%20PPT/marianne-cartouche.wmf" TargetMode="External"/><Relationship Id="rId4" Type="http://schemas.openxmlformats.org/officeDocument/2006/relationships/image" Target="../media/image2.wmf"/></Relationships>
</file>

<file path=ppt/slideLayouts/_rels/slideLayout2.xml.rels><?xml version="1.0" encoding="UTF-8" standalone="yes"?>
<Relationships xmlns="http://schemas.openxmlformats.org/package/2006/relationships"><Relationship Id="rId3" Type="http://schemas.openxmlformats.org/officeDocument/2006/relationships/image" Target="file://localhost/Users/pixelis/Desktop/pour%20masque%20PPT/SLIDE_PPT_v1_OK.png" TargetMode="External"/><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image" Target="file://localhost/Users/pixelis/Desktop/pour%20masque%20PPT/SLIDE_PPT_v1_OK.png" TargetMode="External"/><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3" Type="http://schemas.openxmlformats.org/officeDocument/2006/relationships/image" Target="file://localhost/Users/pixelis/Desktop/pour%20masque%20PPT/SLIDE_PPT_v1_OK.png" TargetMode="External"/><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3" Type="http://schemas.openxmlformats.org/officeDocument/2006/relationships/image" Target="file://localhost/Users/pixelis/Desktop/pour%20masque%20PPT/SLIDE_PPT_v2_OK.png" TargetMode="External"/><Relationship Id="rId2" Type="http://schemas.openxmlformats.org/officeDocument/2006/relationships/image" Target="../media/image4.png"/><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3" Type="http://schemas.openxmlformats.org/officeDocument/2006/relationships/image" Target="file://localhost/Users/pixelis/Desktop/pour%20masque%20PPT/SLIDE_PPT_v2_OK.png" TargetMode="External"/><Relationship Id="rId2" Type="http://schemas.openxmlformats.org/officeDocument/2006/relationships/image" Target="../media/image4.png"/><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3" Type="http://schemas.openxmlformats.org/officeDocument/2006/relationships/image" Target="file://localhost/Users/pixelis/Desktop/pour%20masque%20PPT/SLIDE_PPT_v2_OK.png" TargetMode="External"/><Relationship Id="rId2" Type="http://schemas.openxmlformats.org/officeDocument/2006/relationships/image" Target="../media/image4.png"/><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3" Type="http://schemas.openxmlformats.org/officeDocument/2006/relationships/image" Target="file://localhost/Users/pixelis/Desktop/pour%20masque%20PPT/COUV_PPT_01_OK.png" TargetMode="External"/><Relationship Id="rId2" Type="http://schemas.openxmlformats.org/officeDocument/2006/relationships/image" Target="../media/image1.png"/><Relationship Id="rId1" Type="http://schemas.openxmlformats.org/officeDocument/2006/relationships/slideMaster" Target="../slideMasters/slideMaster4.xml"/><Relationship Id="rId5" Type="http://schemas.openxmlformats.org/officeDocument/2006/relationships/image" Target="file://localhost/Users/pixelis/Desktop/pour%20masque%20PPT/marianne-cartouche.wmf" TargetMode="External"/><Relationship Id="rId4" Type="http://schemas.openxmlformats.org/officeDocument/2006/relationships/image" Target="../media/image2.wmf"/></Relationships>
</file>

<file path=ppt/slideLayouts/_rels/slideLayout28.xml.rels><?xml version="1.0" encoding="UTF-8" standalone="yes"?>
<Relationships xmlns="http://schemas.openxmlformats.org/package/2006/relationships"><Relationship Id="rId3" Type="http://schemas.openxmlformats.org/officeDocument/2006/relationships/image" Target="file://localhost/Users/pixelis/Desktop/pour%20masque%20PPT/SLIDE_PPT_v1_OK.png" TargetMode="External"/><Relationship Id="rId2" Type="http://schemas.openxmlformats.org/officeDocument/2006/relationships/image" Target="../media/image3.png"/><Relationship Id="rId1" Type="http://schemas.openxmlformats.org/officeDocument/2006/relationships/slideMaster" Target="../slideMasters/slideMaster4.xml"/></Relationships>
</file>

<file path=ppt/slideLayouts/_rels/slideLayout29.xml.rels><?xml version="1.0" encoding="UTF-8" standalone="yes"?>
<Relationships xmlns="http://schemas.openxmlformats.org/package/2006/relationships"><Relationship Id="rId3" Type="http://schemas.openxmlformats.org/officeDocument/2006/relationships/image" Target="file://localhost/Users/pixelis/Desktop/pour%20masque%20PPT/SLIDE_PPT_v1_OK.png" TargetMode="External"/><Relationship Id="rId2" Type="http://schemas.openxmlformats.org/officeDocument/2006/relationships/image" Target="../media/image3.png"/><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3" Type="http://schemas.openxmlformats.org/officeDocument/2006/relationships/image" Target="file://localhost/Users/pixelis/Desktop/pour%20masque%20PPT/SLIDE_PPT_v1_OK.png" TargetMode="External"/><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3" Type="http://schemas.openxmlformats.org/officeDocument/2006/relationships/image" Target="file://localhost/Users/pixelis/Desktop/pour%20masque%20PPT/SLIDE_PPT_v2_OK.png" TargetMode="External"/><Relationship Id="rId2" Type="http://schemas.openxmlformats.org/officeDocument/2006/relationships/image" Target="../media/image4.png"/><Relationship Id="rId1" Type="http://schemas.openxmlformats.org/officeDocument/2006/relationships/slideMaster" Target="../slideMasters/slideMaster4.xml"/></Relationships>
</file>

<file path=ppt/slideLayouts/_rels/slideLayout31.xml.rels><?xml version="1.0" encoding="UTF-8" standalone="yes"?>
<Relationships xmlns="http://schemas.openxmlformats.org/package/2006/relationships"><Relationship Id="rId3" Type="http://schemas.openxmlformats.org/officeDocument/2006/relationships/image" Target="file://localhost/Users/pixelis/Desktop/pour%20masque%20PPT/SLIDE_PPT_v2_OK.png" TargetMode="External"/><Relationship Id="rId2" Type="http://schemas.openxmlformats.org/officeDocument/2006/relationships/image" Target="../media/image4.png"/><Relationship Id="rId1" Type="http://schemas.openxmlformats.org/officeDocument/2006/relationships/slideMaster" Target="../slideMasters/slideMaster4.xml"/></Relationships>
</file>

<file path=ppt/slideLayouts/_rels/slideLayout32.xml.rels><?xml version="1.0" encoding="UTF-8" standalone="yes"?>
<Relationships xmlns="http://schemas.openxmlformats.org/package/2006/relationships"><Relationship Id="rId3" Type="http://schemas.openxmlformats.org/officeDocument/2006/relationships/image" Target="file://localhost/Users/pixelis/Desktop/pour%20masque%20PPT/SLIDE_PPT_v2_OK.png" TargetMode="External"/><Relationship Id="rId2" Type="http://schemas.openxmlformats.org/officeDocument/2006/relationships/image" Target="../media/image4.png"/><Relationship Id="rId1" Type="http://schemas.openxmlformats.org/officeDocument/2006/relationships/slideMaster" Target="../slideMasters/slideMaster4.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4.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xml.rels><?xml version="1.0" encoding="UTF-8" standalone="yes"?>
<Relationships xmlns="http://schemas.openxmlformats.org/package/2006/relationships"><Relationship Id="rId3" Type="http://schemas.openxmlformats.org/officeDocument/2006/relationships/image" Target="file://localhost/Users/pixelis/Desktop/pour%20masque%20PPT/SLIDE_PPT_v2_OK.png" TargetMode="External"/><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5.xml.rels><?xml version="1.0" encoding="UTF-8" standalone="yes"?>
<Relationships xmlns="http://schemas.openxmlformats.org/package/2006/relationships"><Relationship Id="rId3" Type="http://schemas.openxmlformats.org/officeDocument/2006/relationships/image" Target="file:///\\localhost\Users\pixelis\Desktop\pour%20masque%20PPT\COUV_PPT_01_OK.png" TargetMode="External"/><Relationship Id="rId2" Type="http://schemas.openxmlformats.org/officeDocument/2006/relationships/image" Target="../media/image1.png"/><Relationship Id="rId1" Type="http://schemas.openxmlformats.org/officeDocument/2006/relationships/slideMaster" Target="../slideMasters/slideMaster5.xml"/><Relationship Id="rId5" Type="http://schemas.openxmlformats.org/officeDocument/2006/relationships/image" Target="file:///\\localhost\Users\pixelis\Desktop\pour%20masque%20PPT\marianne-cartouche.wmf" TargetMode="External"/><Relationship Id="rId4" Type="http://schemas.openxmlformats.org/officeDocument/2006/relationships/image" Target="../media/image2.wmf"/></Relationships>
</file>

<file path=ppt/slideLayouts/_rels/slideLayout46.xml.rels><?xml version="1.0" encoding="UTF-8" standalone="yes"?>
<Relationships xmlns="http://schemas.openxmlformats.org/package/2006/relationships"><Relationship Id="rId3" Type="http://schemas.openxmlformats.org/officeDocument/2006/relationships/image" Target="file:///\\localhost\Users\pixelis\Desktop\pour%20masque%20PPT\SLIDE_PPT_v2_OK.png" TargetMode="External"/><Relationship Id="rId2" Type="http://schemas.openxmlformats.org/officeDocument/2006/relationships/image" Target="../media/image7.png"/><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3" Type="http://schemas.openxmlformats.org/officeDocument/2006/relationships/image" Target="file://localhost/Users/pixelis/Desktop/pour%20masque%20PPT/SLIDE_PPT_v2_OK.png" TargetMode="External"/><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6.xml.rels><?xml version="1.0" encoding="UTF-8" standalone="yes"?>
<Relationships xmlns="http://schemas.openxmlformats.org/package/2006/relationships"><Relationship Id="rId3" Type="http://schemas.openxmlformats.org/officeDocument/2006/relationships/image" Target="file://localhost/Users/pixelis/Desktop/pour%20masque%20PPT/SLIDE_PPT_v2_OK.png" TargetMode="External"/><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file://localhost/Users/pixelis/Desktop/pour%20masque%20PPT/SLIDE_PPT_v2_OK.png" TargetMode="External"/><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e de titre ANAP">
    <p:spTree>
      <p:nvGrpSpPr>
        <p:cNvPr id="1" name=""/>
        <p:cNvGrpSpPr/>
        <p:nvPr/>
      </p:nvGrpSpPr>
      <p:grpSpPr>
        <a:xfrm>
          <a:off x="0" y="0"/>
          <a:ext cx="0" cy="0"/>
          <a:chOff x="0" y="0"/>
          <a:chExt cx="0" cy="0"/>
        </a:xfrm>
      </p:grpSpPr>
      <p:pic>
        <p:nvPicPr>
          <p:cNvPr id="7" name="COUV_PPT_01_OK.png" descr="/Users/pixelis/Desktop/pour masque PPT/COUV_PPT_01_OK.png"/>
          <p:cNvPicPr>
            <a:picLocks noChangeAspect="1"/>
          </p:cNvPicPr>
          <p:nvPr userDrawn="1"/>
        </p:nvPicPr>
        <p:blipFill>
          <a:blip r:embed="rId2" r:link="rId3" cstate="screen"/>
          <a:stretch>
            <a:fillRect/>
          </a:stretch>
        </p:blipFill>
        <p:spPr>
          <a:xfrm>
            <a:off x="756" y="0"/>
            <a:ext cx="9143244" cy="6857433"/>
          </a:xfrm>
          <a:prstGeom prst="rect">
            <a:avLst/>
          </a:prstGeom>
        </p:spPr>
      </p:pic>
      <p:sp>
        <p:nvSpPr>
          <p:cNvPr id="2" name="Titre 1"/>
          <p:cNvSpPr>
            <a:spLocks noGrp="1"/>
          </p:cNvSpPr>
          <p:nvPr>
            <p:ph type="ctrTitle"/>
          </p:nvPr>
        </p:nvSpPr>
        <p:spPr>
          <a:xfrm>
            <a:off x="685800" y="2130425"/>
            <a:ext cx="7772400" cy="1470025"/>
          </a:xfrm>
          <a:prstGeom prst="rect">
            <a:avLst/>
          </a:prstGeom>
        </p:spPr>
        <p:txBody>
          <a:bodyPr>
            <a:normAutofit/>
          </a:bodyPr>
          <a:lstStyle>
            <a:lvl1pPr algn="l">
              <a:spcAft>
                <a:spcPts val="3600"/>
              </a:spcAft>
              <a:defRPr sz="3200" b="1" i="0" cap="all">
                <a:solidFill>
                  <a:schemeClr val="bg1"/>
                </a:solidFill>
                <a:latin typeface="Arial"/>
                <a:cs typeface="Arial"/>
              </a:defRPr>
            </a:lvl1pPr>
          </a:lstStyle>
          <a:p>
            <a:r>
              <a:rPr lang="fr-FR" dirty="0" smtClean="0"/>
              <a:t>Modifiez le style du titre</a:t>
            </a:r>
            <a:endParaRPr lang="fr-FR" dirty="0"/>
          </a:p>
        </p:txBody>
      </p:sp>
      <p:sp>
        <p:nvSpPr>
          <p:cNvPr id="3" name="Sous-titre 2"/>
          <p:cNvSpPr>
            <a:spLocks noGrp="1"/>
          </p:cNvSpPr>
          <p:nvPr>
            <p:ph type="subTitle" idx="1"/>
          </p:nvPr>
        </p:nvSpPr>
        <p:spPr>
          <a:xfrm>
            <a:off x="685800" y="3778160"/>
            <a:ext cx="7772400" cy="457200"/>
          </a:xfrm>
          <a:prstGeom prst="rect">
            <a:avLst/>
          </a:prstGeom>
        </p:spPr>
        <p:txBody>
          <a:bodyPr wrap="none">
            <a:normAutofit/>
          </a:bodyPr>
          <a:lstStyle>
            <a:lvl1pPr marL="0" indent="0" algn="l">
              <a:buNone/>
              <a:defRPr sz="1800">
                <a:solidFill>
                  <a:srgbClr val="FFFFFF"/>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fr-FR" dirty="0" smtClean="0"/>
          </a:p>
        </p:txBody>
      </p:sp>
      <p:sp>
        <p:nvSpPr>
          <p:cNvPr id="9" name="ZoneTexte 8"/>
          <p:cNvSpPr txBox="1"/>
          <p:nvPr userDrawn="1"/>
        </p:nvSpPr>
        <p:spPr>
          <a:xfrm>
            <a:off x="184195" y="6176616"/>
            <a:ext cx="2514600" cy="461665"/>
          </a:xfrm>
          <a:prstGeom prst="rect">
            <a:avLst/>
          </a:prstGeom>
          <a:noFill/>
        </p:spPr>
        <p:txBody>
          <a:bodyPr wrap="square" rtlCol="0">
            <a:sp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fr-FR" sz="800" smtClean="0">
                <a:solidFill>
                  <a:srgbClr val="FFFFFF"/>
                </a:solidFill>
                <a:latin typeface="Arial"/>
                <a:cs typeface="Arial"/>
              </a:rPr>
              <a:t>Agence Nationale d’Appui à la Performance </a:t>
            </a:r>
            <a:br>
              <a:rPr lang="fr-FR" sz="800" smtClean="0">
                <a:solidFill>
                  <a:srgbClr val="FFFFFF"/>
                </a:solidFill>
                <a:latin typeface="Arial"/>
                <a:cs typeface="Arial"/>
              </a:rPr>
            </a:br>
            <a:r>
              <a:rPr lang="fr-FR" sz="800" smtClean="0">
                <a:solidFill>
                  <a:srgbClr val="FFFFFF"/>
                </a:solidFill>
                <a:latin typeface="Arial"/>
                <a:cs typeface="Arial"/>
              </a:rPr>
              <a:t>des établissements de santé et médico-sociaux</a:t>
            </a:r>
          </a:p>
          <a:p>
            <a:endParaRPr lang="fr-FR" sz="800">
              <a:solidFill>
                <a:srgbClr val="FFFFFF"/>
              </a:solidFill>
              <a:latin typeface="Arial"/>
              <a:cs typeface="Arial"/>
            </a:endParaRPr>
          </a:p>
        </p:txBody>
      </p:sp>
      <p:pic>
        <p:nvPicPr>
          <p:cNvPr id="10" name="marianne-cartouche.wmf" descr="/Users/pixelis/Desktop/pour masque PPT/marianne-cartouche.wmf"/>
          <p:cNvPicPr>
            <a:picLocks noChangeAspect="1"/>
          </p:cNvPicPr>
          <p:nvPr userDrawn="1"/>
        </p:nvPicPr>
        <p:blipFill>
          <a:blip r:embed="rId4" r:link="rId5" cstate="screen"/>
          <a:stretch>
            <a:fillRect/>
          </a:stretch>
        </p:blipFill>
        <p:spPr>
          <a:xfrm>
            <a:off x="8166956" y="6085412"/>
            <a:ext cx="582488" cy="391588"/>
          </a:xfrm>
          <a:prstGeom prst="rect">
            <a:avLst/>
          </a:prstGeom>
        </p:spPr>
      </p:pic>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Diapositive de titre ANAP">
    <p:spTree>
      <p:nvGrpSpPr>
        <p:cNvPr id="1" name=""/>
        <p:cNvGrpSpPr/>
        <p:nvPr/>
      </p:nvGrpSpPr>
      <p:grpSpPr>
        <a:xfrm>
          <a:off x="0" y="0"/>
          <a:ext cx="0" cy="0"/>
          <a:chOff x="0" y="0"/>
          <a:chExt cx="0" cy="0"/>
        </a:xfrm>
      </p:grpSpPr>
      <p:pic>
        <p:nvPicPr>
          <p:cNvPr id="7" name="COUV_PPT_01_OK.png" descr="/Users/pixelis/Desktop/pour masque PPT/COUV_PPT_01_OK.png"/>
          <p:cNvPicPr>
            <a:picLocks noChangeAspect="1"/>
          </p:cNvPicPr>
          <p:nvPr userDrawn="1"/>
        </p:nvPicPr>
        <p:blipFill>
          <a:blip r:embed="rId2" r:link="rId3" cstate="screen"/>
          <a:stretch>
            <a:fillRect/>
          </a:stretch>
        </p:blipFill>
        <p:spPr>
          <a:xfrm>
            <a:off x="756" y="0"/>
            <a:ext cx="9143244" cy="6857433"/>
          </a:xfrm>
          <a:prstGeom prst="rect">
            <a:avLst/>
          </a:prstGeom>
        </p:spPr>
      </p:pic>
      <p:sp>
        <p:nvSpPr>
          <p:cNvPr id="2" name="Titre 1"/>
          <p:cNvSpPr>
            <a:spLocks noGrp="1"/>
          </p:cNvSpPr>
          <p:nvPr>
            <p:ph type="ctrTitle"/>
          </p:nvPr>
        </p:nvSpPr>
        <p:spPr>
          <a:xfrm>
            <a:off x="685800" y="2130425"/>
            <a:ext cx="7772400" cy="1470025"/>
          </a:xfrm>
          <a:prstGeom prst="rect">
            <a:avLst/>
          </a:prstGeom>
        </p:spPr>
        <p:txBody>
          <a:bodyPr>
            <a:normAutofit/>
          </a:bodyPr>
          <a:lstStyle>
            <a:lvl1pPr algn="l">
              <a:spcAft>
                <a:spcPts val="3600"/>
              </a:spcAft>
              <a:defRPr sz="3200" b="1" i="0" cap="all">
                <a:solidFill>
                  <a:schemeClr val="bg1"/>
                </a:solidFill>
                <a:latin typeface="Arial"/>
                <a:cs typeface="Arial"/>
              </a:defRPr>
            </a:lvl1pPr>
          </a:lstStyle>
          <a:p>
            <a:r>
              <a:rPr lang="fr-FR" smtClean="0"/>
              <a:t>Modifiez le style du titre</a:t>
            </a:r>
            <a:endParaRPr lang="fr-FR" dirty="0"/>
          </a:p>
        </p:txBody>
      </p:sp>
      <p:sp>
        <p:nvSpPr>
          <p:cNvPr id="3" name="Sous-titre 2"/>
          <p:cNvSpPr>
            <a:spLocks noGrp="1"/>
          </p:cNvSpPr>
          <p:nvPr>
            <p:ph type="subTitle" idx="1"/>
          </p:nvPr>
        </p:nvSpPr>
        <p:spPr>
          <a:xfrm>
            <a:off x="685800" y="3778160"/>
            <a:ext cx="7772400" cy="457200"/>
          </a:xfrm>
          <a:prstGeom prst="rect">
            <a:avLst/>
          </a:prstGeom>
        </p:spPr>
        <p:txBody>
          <a:bodyPr wrap="none">
            <a:normAutofit/>
          </a:bodyPr>
          <a:lstStyle>
            <a:lvl1pPr marL="0" indent="0" algn="l">
              <a:buNone/>
              <a:defRPr sz="1800">
                <a:solidFill>
                  <a:srgbClr val="FFFFFF"/>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fr-FR" dirty="0" smtClean="0"/>
          </a:p>
        </p:txBody>
      </p:sp>
      <p:sp>
        <p:nvSpPr>
          <p:cNvPr id="9" name="ZoneTexte 8"/>
          <p:cNvSpPr txBox="1"/>
          <p:nvPr userDrawn="1"/>
        </p:nvSpPr>
        <p:spPr>
          <a:xfrm>
            <a:off x="184195" y="6176616"/>
            <a:ext cx="2514600" cy="461665"/>
          </a:xfrm>
          <a:prstGeom prst="rect">
            <a:avLst/>
          </a:prstGeom>
          <a:noFill/>
        </p:spPr>
        <p:txBody>
          <a:bodyPr wrap="square" rtlCol="0">
            <a:spAutoFit/>
          </a:bodyPr>
          <a:lstStyle/>
          <a:p>
            <a:pPr defTabSz="457200" fontAlgn="auto">
              <a:spcBef>
                <a:spcPts val="0"/>
              </a:spcBef>
              <a:spcAft>
                <a:spcPts val="0"/>
              </a:spcAft>
              <a:defRPr/>
            </a:pPr>
            <a:r>
              <a:rPr lang="fr-FR" sz="800" smtClean="0">
                <a:solidFill>
                  <a:srgbClr val="FFFFFF"/>
                </a:solidFill>
                <a:latin typeface="Arial"/>
                <a:cs typeface="Arial"/>
              </a:rPr>
              <a:t>Agence Nationale d’Appui à la Performance </a:t>
            </a:r>
            <a:br>
              <a:rPr lang="fr-FR" sz="800" smtClean="0">
                <a:solidFill>
                  <a:srgbClr val="FFFFFF"/>
                </a:solidFill>
                <a:latin typeface="Arial"/>
                <a:cs typeface="Arial"/>
              </a:rPr>
            </a:br>
            <a:r>
              <a:rPr lang="fr-FR" sz="800" smtClean="0">
                <a:solidFill>
                  <a:srgbClr val="FFFFFF"/>
                </a:solidFill>
                <a:latin typeface="Arial"/>
                <a:cs typeface="Arial"/>
              </a:rPr>
              <a:t>des établissements de santé et médico-sociaux</a:t>
            </a:r>
          </a:p>
          <a:p>
            <a:endParaRPr lang="fr-FR" sz="800">
              <a:solidFill>
                <a:srgbClr val="FFFFFF"/>
              </a:solidFill>
              <a:latin typeface="Arial"/>
              <a:cs typeface="Arial"/>
            </a:endParaRPr>
          </a:p>
        </p:txBody>
      </p:sp>
      <p:pic>
        <p:nvPicPr>
          <p:cNvPr id="10" name="marianne-cartouche.wmf" descr="/Users/pixelis/Desktop/pour masque PPT/marianne-cartouche.wmf"/>
          <p:cNvPicPr>
            <a:picLocks noChangeAspect="1"/>
          </p:cNvPicPr>
          <p:nvPr userDrawn="1"/>
        </p:nvPicPr>
        <p:blipFill>
          <a:blip r:embed="rId4" r:link="rId5" cstate="screen"/>
          <a:stretch>
            <a:fillRect/>
          </a:stretch>
        </p:blipFill>
        <p:spPr>
          <a:xfrm>
            <a:off x="8166956" y="6085412"/>
            <a:ext cx="582488" cy="391588"/>
          </a:xfrm>
          <a:prstGeom prst="rect">
            <a:avLst/>
          </a:prstGeom>
        </p:spPr>
      </p:pic>
    </p:spTree>
    <p:extLst>
      <p:ext uri="{BB962C8B-B14F-4D97-AF65-F5344CB8AC3E}">
        <p14:creationId xmlns:p14="http://schemas.microsoft.com/office/powerpoint/2010/main" val="20239277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slide courante ANAP V1">
    <p:spTree>
      <p:nvGrpSpPr>
        <p:cNvPr id="1" name=""/>
        <p:cNvGrpSpPr/>
        <p:nvPr/>
      </p:nvGrpSpPr>
      <p:grpSpPr>
        <a:xfrm>
          <a:off x="0" y="0"/>
          <a:ext cx="0" cy="0"/>
          <a:chOff x="0" y="0"/>
          <a:chExt cx="0" cy="0"/>
        </a:xfrm>
      </p:grpSpPr>
      <p:pic>
        <p:nvPicPr>
          <p:cNvPr id="6" name="SLIDE_PPT_v1_OK.png" descr="/Users/pixelis/Desktop/pour masque PPT/SLIDE_PPT_v1_OK.png"/>
          <p:cNvPicPr>
            <a:picLocks noChangeAspect="1"/>
          </p:cNvPicPr>
          <p:nvPr userDrawn="1"/>
        </p:nvPicPr>
        <p:blipFill>
          <a:blip r:embed="rId2" r:link="rId3" cstate="screen"/>
          <a:stretch>
            <a:fillRect/>
          </a:stretch>
        </p:blipFill>
        <p:spPr>
          <a:xfrm>
            <a:off x="0" y="0"/>
            <a:ext cx="2944125" cy="6857433"/>
          </a:xfrm>
          <a:prstGeom prst="rect">
            <a:avLst/>
          </a:prstGeom>
        </p:spPr>
      </p:pic>
      <p:sp>
        <p:nvSpPr>
          <p:cNvPr id="2" name="Titre 1"/>
          <p:cNvSpPr>
            <a:spLocks noGrp="1"/>
          </p:cNvSpPr>
          <p:nvPr>
            <p:ph type="title" hasCustomPrompt="1"/>
          </p:nvPr>
        </p:nvSpPr>
        <p:spPr>
          <a:xfrm>
            <a:off x="2387224" y="228600"/>
            <a:ext cx="6705600" cy="628632"/>
          </a:xfrm>
          <a:prstGeom prst="rect">
            <a:avLst/>
          </a:prstGeom>
        </p:spPr>
        <p:txBody>
          <a:bodyPr wrap="none">
            <a:normAutofit/>
          </a:bodyPr>
          <a:lstStyle>
            <a:lvl1pPr algn="l">
              <a:defRPr sz="2000" b="1" i="0">
                <a:latin typeface="Arial"/>
                <a:cs typeface="Arial"/>
              </a:defRPr>
            </a:lvl1pPr>
          </a:lstStyle>
          <a:p>
            <a:r>
              <a:rPr lang="fr-FR" dirty="0" smtClean="0"/>
              <a:t>Cliquez et modifiez le titre</a:t>
            </a:r>
            <a:endParaRPr lang="fr-FR" dirty="0"/>
          </a:p>
        </p:txBody>
      </p:sp>
      <p:sp>
        <p:nvSpPr>
          <p:cNvPr id="8" name="Espace réservé du contenu 7"/>
          <p:cNvSpPr>
            <a:spLocks noGrp="1"/>
          </p:cNvSpPr>
          <p:nvPr>
            <p:ph sz="quarter" idx="13"/>
          </p:nvPr>
        </p:nvSpPr>
        <p:spPr>
          <a:xfrm>
            <a:off x="2209800" y="1447800"/>
            <a:ext cx="6705600" cy="4846674"/>
          </a:xfrm>
          <a:prstGeom prst="rect">
            <a:avLst/>
          </a:prstGeom>
        </p:spPr>
        <p:txBody>
          <a:bodyPr>
            <a:noAutofit/>
          </a:bodyPr>
          <a:lstStyle>
            <a:lvl1pPr marL="177800" indent="-177800">
              <a:buSzPct val="100000"/>
              <a:defRPr lang="fr-FR" sz="1600" b="1" i="0" kern="1200" dirty="0" smtClean="0">
                <a:solidFill>
                  <a:srgbClr val="02375E"/>
                </a:solidFill>
                <a:latin typeface="Arial"/>
                <a:ea typeface="+mn-ea"/>
                <a:cs typeface="Arial"/>
              </a:defRPr>
            </a:lvl1pPr>
            <a:lvl2pPr marL="541338" indent="-185738">
              <a:buSzPct val="100000"/>
              <a:buFont typeface="Arial" pitchFamily="34" charset="0"/>
              <a:buChar char="−"/>
              <a:tabLst>
                <a:tab pos="541338" algn="l"/>
              </a:tabLst>
              <a:defRPr sz="1400">
                <a:solidFill>
                  <a:srgbClr val="02375E"/>
                </a:solidFill>
                <a:latin typeface="Arial"/>
                <a:cs typeface="Arial"/>
              </a:defRPr>
            </a:lvl2pPr>
            <a:lvl3pPr marL="715963" indent="-174625">
              <a:buSzPct val="100000"/>
              <a:buFont typeface="Wingdings" pitchFamily="2" charset="2"/>
              <a:buChar char="ü"/>
              <a:defRPr lang="fr-FR" sz="1400" kern="1200" dirty="0" smtClean="0">
                <a:solidFill>
                  <a:srgbClr val="02375E"/>
                </a:solidFill>
                <a:latin typeface="Arial"/>
                <a:ea typeface="+mn-ea"/>
                <a:cs typeface="Arial"/>
              </a:defRPr>
            </a:lvl3pPr>
            <a:lvl4pPr marL="896938" indent="-177800">
              <a:buSzPct val="100000"/>
              <a:buFont typeface="Arial"/>
              <a:buChar char="•"/>
              <a:defRPr lang="fr-FR" sz="1400" kern="1200" dirty="0" smtClean="0">
                <a:solidFill>
                  <a:srgbClr val="02375E"/>
                </a:solidFill>
                <a:latin typeface="Arial"/>
                <a:ea typeface="+mn-ea"/>
                <a:cs typeface="Arial"/>
              </a:defRPr>
            </a:lvl4pPr>
            <a:lvl5pPr marL="1074738" indent="-177800">
              <a:buSzPct val="100000"/>
              <a:buFont typeface="Arial"/>
              <a:buChar char="•"/>
              <a:defRPr lang="fr-FR" sz="1400" kern="1200" dirty="0">
                <a:solidFill>
                  <a:srgbClr val="02375E"/>
                </a:solidFill>
                <a:latin typeface="Arial"/>
                <a:ea typeface="+mn-ea"/>
                <a:cs typeface="Arial"/>
              </a:defRPr>
            </a:lvl5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dirty="0"/>
          </a:p>
        </p:txBody>
      </p:sp>
      <p:sp>
        <p:nvSpPr>
          <p:cNvPr id="7" name="Espace réservé du numéro de diapositive 4"/>
          <p:cNvSpPr txBox="1">
            <a:spLocks/>
          </p:cNvSpPr>
          <p:nvPr userDrawn="1"/>
        </p:nvSpPr>
        <p:spPr>
          <a:xfrm>
            <a:off x="8715404" y="6492875"/>
            <a:ext cx="428596" cy="365125"/>
          </a:xfrm>
          <a:prstGeom prst="rect">
            <a:avLst/>
          </a:prstGeom>
        </p:spPr>
        <p:txBody>
          <a:bodyPr vert="horz" lIns="91440" tIns="45720" rIns="91440" bIns="45720" rtlCol="0" anchor="ctr"/>
          <a:lstStyle>
            <a:lvl1pPr algn="l">
              <a:defRPr sz="900">
                <a:solidFill>
                  <a:schemeClr val="tx1"/>
                </a:solidFill>
                <a:latin typeface="Arial"/>
                <a:cs typeface="Arial"/>
              </a:defRPr>
            </a:lvl1pPr>
          </a:lstStyle>
          <a:p>
            <a:pPr>
              <a:defRPr/>
            </a:pPr>
            <a:fld id="{4EDA1829-6B1F-AC4A-A852-D4F5C95A9EF4}" type="slidenum">
              <a:rPr lang="fr-FR" sz="1000" smtClean="0">
                <a:solidFill>
                  <a:srgbClr val="36616C"/>
                </a:solidFill>
              </a:rPr>
              <a:pPr>
                <a:defRPr/>
              </a:pPr>
              <a:t>‹N°›</a:t>
            </a:fld>
            <a:endParaRPr lang="fr-FR">
              <a:solidFill>
                <a:srgbClr val="36616C"/>
              </a:solidFill>
            </a:endParaRPr>
          </a:p>
        </p:txBody>
      </p:sp>
    </p:spTree>
    <p:extLst>
      <p:ext uri="{BB962C8B-B14F-4D97-AF65-F5344CB8AC3E}">
        <p14:creationId xmlns:p14="http://schemas.microsoft.com/office/powerpoint/2010/main" val="142017418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slide vide anap verti">
    <p:spTree>
      <p:nvGrpSpPr>
        <p:cNvPr id="1" name=""/>
        <p:cNvGrpSpPr/>
        <p:nvPr/>
      </p:nvGrpSpPr>
      <p:grpSpPr>
        <a:xfrm>
          <a:off x="0" y="0"/>
          <a:ext cx="0" cy="0"/>
          <a:chOff x="0" y="0"/>
          <a:chExt cx="0" cy="0"/>
        </a:xfrm>
      </p:grpSpPr>
      <p:pic>
        <p:nvPicPr>
          <p:cNvPr id="6" name="SLIDE_PPT_v1_OK.png" descr="/Users/pixelis/Desktop/pour masque PPT/SLIDE_PPT_v1_OK.png"/>
          <p:cNvPicPr>
            <a:picLocks noChangeAspect="1"/>
          </p:cNvPicPr>
          <p:nvPr userDrawn="1"/>
        </p:nvPicPr>
        <p:blipFill>
          <a:blip r:embed="rId2" r:link="rId3" cstate="screen"/>
          <a:stretch>
            <a:fillRect/>
          </a:stretch>
        </p:blipFill>
        <p:spPr>
          <a:xfrm>
            <a:off x="0" y="0"/>
            <a:ext cx="2944125" cy="6857433"/>
          </a:xfrm>
          <a:prstGeom prst="rect">
            <a:avLst/>
          </a:prstGeom>
        </p:spPr>
      </p:pic>
      <p:sp>
        <p:nvSpPr>
          <p:cNvPr id="2" name="Titre 1"/>
          <p:cNvSpPr>
            <a:spLocks noGrp="1"/>
          </p:cNvSpPr>
          <p:nvPr>
            <p:ph type="title" hasCustomPrompt="1"/>
          </p:nvPr>
        </p:nvSpPr>
        <p:spPr>
          <a:xfrm>
            <a:off x="2387224" y="228600"/>
            <a:ext cx="6705600" cy="628632"/>
          </a:xfrm>
          <a:prstGeom prst="rect">
            <a:avLst/>
          </a:prstGeom>
        </p:spPr>
        <p:txBody>
          <a:bodyPr wrap="none">
            <a:normAutofit/>
          </a:bodyPr>
          <a:lstStyle>
            <a:lvl1pPr algn="l">
              <a:defRPr sz="2000" b="1" i="0">
                <a:latin typeface="Arial"/>
                <a:cs typeface="Arial"/>
              </a:defRPr>
            </a:lvl1pPr>
          </a:lstStyle>
          <a:p>
            <a:r>
              <a:rPr lang="fr-FR" dirty="0" smtClean="0"/>
              <a:t>Cliquez et modifiez le titre</a:t>
            </a:r>
            <a:endParaRPr lang="fr-FR" dirty="0"/>
          </a:p>
        </p:txBody>
      </p:sp>
      <p:sp>
        <p:nvSpPr>
          <p:cNvPr id="5" name="Espace réservé du numéro de diapositive 4"/>
          <p:cNvSpPr txBox="1">
            <a:spLocks/>
          </p:cNvSpPr>
          <p:nvPr userDrawn="1"/>
        </p:nvSpPr>
        <p:spPr>
          <a:xfrm>
            <a:off x="8715404" y="6492875"/>
            <a:ext cx="428596" cy="365125"/>
          </a:xfrm>
          <a:prstGeom prst="rect">
            <a:avLst/>
          </a:prstGeom>
        </p:spPr>
        <p:txBody>
          <a:bodyPr vert="horz" lIns="91440" tIns="45720" rIns="91440" bIns="45720" rtlCol="0" anchor="ctr"/>
          <a:lstStyle>
            <a:lvl1pPr algn="l">
              <a:defRPr sz="900">
                <a:solidFill>
                  <a:schemeClr val="tx1"/>
                </a:solidFill>
                <a:latin typeface="Arial"/>
                <a:cs typeface="Arial"/>
              </a:defRPr>
            </a:lvl1pPr>
          </a:lstStyle>
          <a:p>
            <a:pPr>
              <a:defRPr/>
            </a:pPr>
            <a:fld id="{4EDA1829-6B1F-AC4A-A852-D4F5C95A9EF4}" type="slidenum">
              <a:rPr lang="fr-FR" smtClean="0">
                <a:solidFill>
                  <a:srgbClr val="36616C"/>
                </a:solidFill>
              </a:rPr>
              <a:pPr>
                <a:defRPr/>
              </a:pPr>
              <a:t>‹N°›</a:t>
            </a:fld>
            <a:endParaRPr lang="fr-FR">
              <a:solidFill>
                <a:srgbClr val="36616C"/>
              </a:solidFill>
            </a:endParaRPr>
          </a:p>
        </p:txBody>
      </p:sp>
    </p:spTree>
    <p:extLst>
      <p:ext uri="{BB962C8B-B14F-4D97-AF65-F5344CB8AC3E}">
        <p14:creationId xmlns:p14="http://schemas.microsoft.com/office/powerpoint/2010/main" val="113359768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2_Slide courante ANAP v2">
    <p:spTree>
      <p:nvGrpSpPr>
        <p:cNvPr id="1" name=""/>
        <p:cNvGrpSpPr/>
        <p:nvPr/>
      </p:nvGrpSpPr>
      <p:grpSpPr>
        <a:xfrm>
          <a:off x="0" y="0"/>
          <a:ext cx="0" cy="0"/>
          <a:chOff x="0" y="0"/>
          <a:chExt cx="0" cy="0"/>
        </a:xfrm>
      </p:grpSpPr>
      <p:pic>
        <p:nvPicPr>
          <p:cNvPr id="9" name="SLIDE_PPT_v2_OK.png" descr="/Users/pixelis/Desktop/pour masque PPT/SLIDE_PPT_v2_OK.png"/>
          <p:cNvPicPr>
            <a:picLocks noChangeAspect="1"/>
          </p:cNvPicPr>
          <p:nvPr userDrawn="1"/>
        </p:nvPicPr>
        <p:blipFill>
          <a:blip r:embed="rId2" r:link="rId3" cstate="screen"/>
          <a:srcRect/>
          <a:stretch>
            <a:fillRect/>
          </a:stretch>
        </p:blipFill>
        <p:spPr>
          <a:xfrm>
            <a:off x="378" y="85059"/>
            <a:ext cx="9143244" cy="616686"/>
          </a:xfrm>
          <a:prstGeom prst="rect">
            <a:avLst/>
          </a:prstGeom>
        </p:spPr>
      </p:pic>
      <p:sp>
        <p:nvSpPr>
          <p:cNvPr id="10" name="Titre 1"/>
          <p:cNvSpPr>
            <a:spLocks noGrp="1"/>
          </p:cNvSpPr>
          <p:nvPr>
            <p:ph type="title"/>
          </p:nvPr>
        </p:nvSpPr>
        <p:spPr>
          <a:xfrm>
            <a:off x="280972" y="709016"/>
            <a:ext cx="8730000" cy="447660"/>
          </a:xfrm>
          <a:prstGeom prst="rect">
            <a:avLst/>
          </a:prstGeom>
        </p:spPr>
        <p:txBody>
          <a:bodyPr wrap="none">
            <a:normAutofit/>
          </a:bodyPr>
          <a:lstStyle>
            <a:lvl1pPr algn="l">
              <a:defRPr sz="2000" b="1" i="0">
                <a:latin typeface="Arial"/>
                <a:cs typeface="Arial"/>
              </a:defRPr>
            </a:lvl1pPr>
          </a:lstStyle>
          <a:p>
            <a:r>
              <a:rPr lang="fr-FR" smtClean="0"/>
              <a:t>Modifiez le style du titre</a:t>
            </a:r>
            <a:endParaRPr lang="fr-FR" dirty="0"/>
          </a:p>
        </p:txBody>
      </p:sp>
      <p:sp>
        <p:nvSpPr>
          <p:cNvPr id="6" name="Espace réservé du numéro de diapositive 4"/>
          <p:cNvSpPr txBox="1">
            <a:spLocks/>
          </p:cNvSpPr>
          <p:nvPr userDrawn="1"/>
        </p:nvSpPr>
        <p:spPr>
          <a:xfrm>
            <a:off x="8715404" y="6492875"/>
            <a:ext cx="428596" cy="365125"/>
          </a:xfrm>
          <a:prstGeom prst="rect">
            <a:avLst/>
          </a:prstGeom>
        </p:spPr>
        <p:txBody>
          <a:bodyPr vert="horz" lIns="91440" tIns="45720" rIns="91440" bIns="45720" rtlCol="0" anchor="ctr"/>
          <a:lstStyle>
            <a:lvl1pPr algn="l">
              <a:defRPr sz="900">
                <a:solidFill>
                  <a:schemeClr val="tx1"/>
                </a:solidFill>
                <a:latin typeface="Arial"/>
                <a:cs typeface="Arial"/>
              </a:defRPr>
            </a:lvl1pPr>
          </a:lstStyle>
          <a:p>
            <a:pPr>
              <a:defRPr/>
            </a:pPr>
            <a:fld id="{4EDA1829-6B1F-AC4A-A852-D4F5C95A9EF4}" type="slidenum">
              <a:rPr lang="fr-FR" sz="1000" smtClean="0">
                <a:solidFill>
                  <a:srgbClr val="36616C"/>
                </a:solidFill>
              </a:rPr>
              <a:pPr>
                <a:defRPr/>
              </a:pPr>
              <a:t>‹N°›</a:t>
            </a:fld>
            <a:endParaRPr lang="fr-FR">
              <a:solidFill>
                <a:srgbClr val="36616C"/>
              </a:solidFill>
            </a:endParaRPr>
          </a:p>
        </p:txBody>
      </p:sp>
      <p:sp>
        <p:nvSpPr>
          <p:cNvPr id="7" name="Espace réservé du contenu 7"/>
          <p:cNvSpPr>
            <a:spLocks noGrp="1"/>
          </p:cNvSpPr>
          <p:nvPr>
            <p:ph sz="quarter" idx="13"/>
          </p:nvPr>
        </p:nvSpPr>
        <p:spPr>
          <a:xfrm>
            <a:off x="280972" y="1379560"/>
            <a:ext cx="8730000" cy="5104800"/>
          </a:xfrm>
          <a:prstGeom prst="rect">
            <a:avLst/>
          </a:prstGeom>
        </p:spPr>
        <p:txBody>
          <a:bodyPr>
            <a:noAutofit/>
          </a:bodyPr>
          <a:lstStyle>
            <a:lvl1pPr marL="273050" indent="-177800">
              <a:buSzPct val="100000"/>
              <a:buFont typeface="Arial" pitchFamily="34" charset="0"/>
              <a:buChar char="•"/>
              <a:defRPr lang="fr-FR" sz="1600" b="1" i="0" kern="1200" dirty="0" smtClean="0">
                <a:solidFill>
                  <a:srgbClr val="02375E"/>
                </a:solidFill>
                <a:latin typeface="Arial"/>
                <a:ea typeface="+mn-ea"/>
                <a:cs typeface="Arial"/>
              </a:defRPr>
            </a:lvl1pPr>
            <a:lvl2pPr marL="622300" indent="-185738">
              <a:buSzPct val="100000"/>
              <a:buFont typeface="Arial" pitchFamily="34" charset="0"/>
              <a:buChar char="−"/>
              <a:tabLst>
                <a:tab pos="627063" algn="l"/>
              </a:tabLst>
              <a:defRPr sz="1400">
                <a:solidFill>
                  <a:srgbClr val="02375E"/>
                </a:solidFill>
                <a:latin typeface="Arial"/>
                <a:cs typeface="Arial"/>
              </a:defRPr>
            </a:lvl2pPr>
            <a:lvl3pPr marL="811213" indent="-174625">
              <a:buSzPct val="100000"/>
              <a:buFont typeface="Wingdings" pitchFamily="2" charset="2"/>
              <a:buChar char="ü"/>
              <a:defRPr lang="fr-FR" sz="1400" kern="1200" dirty="0" smtClean="0">
                <a:solidFill>
                  <a:srgbClr val="02375E"/>
                </a:solidFill>
                <a:latin typeface="Arial"/>
                <a:ea typeface="+mn-ea"/>
                <a:cs typeface="Arial"/>
              </a:defRPr>
            </a:lvl3pPr>
            <a:lvl4pPr marL="896938" indent="-177800">
              <a:buSzPct val="100000"/>
              <a:buFont typeface="Arial"/>
              <a:buChar char="•"/>
              <a:defRPr lang="fr-FR" sz="1400" kern="1200" dirty="0" smtClean="0">
                <a:solidFill>
                  <a:srgbClr val="02375E"/>
                </a:solidFill>
                <a:latin typeface="Arial"/>
                <a:ea typeface="+mn-ea"/>
                <a:cs typeface="Arial"/>
              </a:defRPr>
            </a:lvl4pPr>
            <a:lvl5pPr marL="1074738" indent="-177800">
              <a:buSzPct val="100000"/>
              <a:buFont typeface="Arial"/>
              <a:buChar char="•"/>
              <a:defRPr lang="fr-FR" sz="1400" kern="1200" dirty="0">
                <a:solidFill>
                  <a:srgbClr val="02375E"/>
                </a:solidFill>
                <a:latin typeface="Arial"/>
                <a:ea typeface="+mn-ea"/>
                <a:cs typeface="Arial"/>
              </a:defRPr>
            </a:lvl5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dirty="0"/>
          </a:p>
        </p:txBody>
      </p:sp>
    </p:spTree>
    <p:extLst>
      <p:ext uri="{BB962C8B-B14F-4D97-AF65-F5344CB8AC3E}">
        <p14:creationId xmlns:p14="http://schemas.microsoft.com/office/powerpoint/2010/main" val="114446201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3_Slide courante ANAP v2">
    <p:spTree>
      <p:nvGrpSpPr>
        <p:cNvPr id="1" name=""/>
        <p:cNvGrpSpPr/>
        <p:nvPr/>
      </p:nvGrpSpPr>
      <p:grpSpPr>
        <a:xfrm>
          <a:off x="0" y="0"/>
          <a:ext cx="0" cy="0"/>
          <a:chOff x="0" y="0"/>
          <a:chExt cx="0" cy="0"/>
        </a:xfrm>
      </p:grpSpPr>
      <p:pic>
        <p:nvPicPr>
          <p:cNvPr id="9" name="SLIDE_PPT_v2_OK.png" descr="/Users/pixelis/Desktop/pour masque PPT/SLIDE_PPT_v2_OK.png"/>
          <p:cNvPicPr>
            <a:picLocks noChangeAspect="1"/>
          </p:cNvPicPr>
          <p:nvPr userDrawn="1"/>
        </p:nvPicPr>
        <p:blipFill>
          <a:blip r:embed="rId2" r:link="rId3" cstate="screen"/>
          <a:srcRect/>
          <a:stretch>
            <a:fillRect/>
          </a:stretch>
        </p:blipFill>
        <p:spPr>
          <a:xfrm>
            <a:off x="378" y="85059"/>
            <a:ext cx="9143244" cy="616686"/>
          </a:xfrm>
          <a:prstGeom prst="rect">
            <a:avLst/>
          </a:prstGeom>
        </p:spPr>
      </p:pic>
      <p:sp>
        <p:nvSpPr>
          <p:cNvPr id="10" name="Titre 1"/>
          <p:cNvSpPr>
            <a:spLocks noGrp="1"/>
          </p:cNvSpPr>
          <p:nvPr>
            <p:ph type="title"/>
          </p:nvPr>
        </p:nvSpPr>
        <p:spPr>
          <a:xfrm>
            <a:off x="280972" y="709016"/>
            <a:ext cx="8730000" cy="447660"/>
          </a:xfrm>
          <a:prstGeom prst="rect">
            <a:avLst/>
          </a:prstGeom>
        </p:spPr>
        <p:txBody>
          <a:bodyPr wrap="none">
            <a:normAutofit/>
          </a:bodyPr>
          <a:lstStyle>
            <a:lvl1pPr algn="l">
              <a:defRPr sz="2000" b="1" i="0">
                <a:latin typeface="Arial"/>
                <a:cs typeface="Arial"/>
              </a:defRPr>
            </a:lvl1pPr>
          </a:lstStyle>
          <a:p>
            <a:r>
              <a:rPr lang="fr-FR" smtClean="0"/>
              <a:t>Modifiez le style du titre</a:t>
            </a:r>
            <a:endParaRPr lang="fr-FR" dirty="0"/>
          </a:p>
        </p:txBody>
      </p:sp>
      <p:sp>
        <p:nvSpPr>
          <p:cNvPr id="6" name="Espace réservé du numéro de diapositive 4"/>
          <p:cNvSpPr txBox="1">
            <a:spLocks/>
          </p:cNvSpPr>
          <p:nvPr userDrawn="1"/>
        </p:nvSpPr>
        <p:spPr>
          <a:xfrm>
            <a:off x="8715404" y="6492875"/>
            <a:ext cx="428596" cy="365125"/>
          </a:xfrm>
          <a:prstGeom prst="rect">
            <a:avLst/>
          </a:prstGeom>
        </p:spPr>
        <p:txBody>
          <a:bodyPr vert="horz" lIns="91440" tIns="45720" rIns="91440" bIns="45720" rtlCol="0" anchor="ctr"/>
          <a:lstStyle>
            <a:lvl1pPr algn="l">
              <a:defRPr sz="900">
                <a:solidFill>
                  <a:schemeClr val="tx1"/>
                </a:solidFill>
                <a:latin typeface="Arial"/>
                <a:cs typeface="Arial"/>
              </a:defRPr>
            </a:lvl1pPr>
          </a:lstStyle>
          <a:p>
            <a:pPr>
              <a:defRPr/>
            </a:pPr>
            <a:fld id="{4EDA1829-6B1F-AC4A-A852-D4F5C95A9EF4}" type="slidenum">
              <a:rPr lang="fr-FR" sz="1000" smtClean="0">
                <a:solidFill>
                  <a:srgbClr val="36616C"/>
                </a:solidFill>
              </a:rPr>
              <a:pPr>
                <a:defRPr/>
              </a:pPr>
              <a:t>‹N°›</a:t>
            </a:fld>
            <a:endParaRPr lang="fr-FR">
              <a:solidFill>
                <a:srgbClr val="36616C"/>
              </a:solidFill>
            </a:endParaRPr>
          </a:p>
        </p:txBody>
      </p:sp>
      <p:sp>
        <p:nvSpPr>
          <p:cNvPr id="7" name="Espace réservé du contenu 7"/>
          <p:cNvSpPr>
            <a:spLocks noGrp="1"/>
          </p:cNvSpPr>
          <p:nvPr>
            <p:ph sz="quarter" idx="13"/>
          </p:nvPr>
        </p:nvSpPr>
        <p:spPr>
          <a:xfrm>
            <a:off x="280972" y="1379560"/>
            <a:ext cx="4129200" cy="5104800"/>
          </a:xfrm>
          <a:prstGeom prst="rect">
            <a:avLst/>
          </a:prstGeom>
        </p:spPr>
        <p:txBody>
          <a:bodyPr>
            <a:noAutofit/>
          </a:bodyPr>
          <a:lstStyle>
            <a:lvl1pPr marL="273050" indent="-177800">
              <a:buSzPct val="100000"/>
              <a:buFont typeface="Arial" pitchFamily="34" charset="0"/>
              <a:buChar char="•"/>
              <a:defRPr lang="fr-FR" sz="1600" b="1" i="0" kern="1200" dirty="0" smtClean="0">
                <a:solidFill>
                  <a:srgbClr val="02375E"/>
                </a:solidFill>
                <a:latin typeface="Arial"/>
                <a:ea typeface="+mn-ea"/>
                <a:cs typeface="Arial"/>
              </a:defRPr>
            </a:lvl1pPr>
            <a:lvl2pPr marL="622300" indent="-185738">
              <a:buSzPct val="100000"/>
              <a:buFont typeface="Arial" pitchFamily="34" charset="0"/>
              <a:buChar char="−"/>
              <a:tabLst>
                <a:tab pos="627063" algn="l"/>
              </a:tabLst>
              <a:defRPr sz="1400">
                <a:solidFill>
                  <a:srgbClr val="02375E"/>
                </a:solidFill>
                <a:latin typeface="Arial"/>
                <a:cs typeface="Arial"/>
              </a:defRPr>
            </a:lvl2pPr>
            <a:lvl3pPr marL="811213" indent="-174625">
              <a:buSzPct val="100000"/>
              <a:buFont typeface="Wingdings" pitchFamily="2" charset="2"/>
              <a:buChar char="ü"/>
              <a:defRPr lang="fr-FR" sz="1400" kern="1200" dirty="0" smtClean="0">
                <a:solidFill>
                  <a:srgbClr val="02375E"/>
                </a:solidFill>
                <a:latin typeface="Arial"/>
                <a:ea typeface="+mn-ea"/>
                <a:cs typeface="Arial"/>
              </a:defRPr>
            </a:lvl3pPr>
            <a:lvl4pPr marL="896938" indent="-177800">
              <a:buSzPct val="100000"/>
              <a:buFont typeface="Arial"/>
              <a:buChar char="•"/>
              <a:defRPr lang="fr-FR" sz="1400" kern="1200" dirty="0" smtClean="0">
                <a:solidFill>
                  <a:srgbClr val="02375E"/>
                </a:solidFill>
                <a:latin typeface="Arial"/>
                <a:ea typeface="+mn-ea"/>
                <a:cs typeface="Arial"/>
              </a:defRPr>
            </a:lvl4pPr>
            <a:lvl5pPr marL="1074738" indent="-177800">
              <a:buSzPct val="100000"/>
              <a:buFont typeface="Arial"/>
              <a:buChar char="•"/>
              <a:defRPr lang="fr-FR" sz="1400" kern="1200" dirty="0">
                <a:solidFill>
                  <a:srgbClr val="02375E"/>
                </a:solidFill>
                <a:latin typeface="Arial"/>
                <a:ea typeface="+mn-ea"/>
                <a:cs typeface="Arial"/>
              </a:defRPr>
            </a:lvl5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dirty="0"/>
          </a:p>
        </p:txBody>
      </p:sp>
      <p:sp>
        <p:nvSpPr>
          <p:cNvPr id="8" name="Espace réservé du contenu 7"/>
          <p:cNvSpPr>
            <a:spLocks noGrp="1"/>
          </p:cNvSpPr>
          <p:nvPr>
            <p:ph sz="quarter" idx="14"/>
          </p:nvPr>
        </p:nvSpPr>
        <p:spPr>
          <a:xfrm>
            <a:off x="4881772" y="1379560"/>
            <a:ext cx="4129200" cy="5104800"/>
          </a:xfrm>
          <a:prstGeom prst="rect">
            <a:avLst/>
          </a:prstGeom>
        </p:spPr>
        <p:txBody>
          <a:bodyPr>
            <a:noAutofit/>
          </a:bodyPr>
          <a:lstStyle>
            <a:lvl1pPr marL="273050" indent="-177800">
              <a:buSzPct val="100000"/>
              <a:buFont typeface="Arial" pitchFamily="34" charset="0"/>
              <a:buChar char="•"/>
              <a:defRPr lang="fr-FR" sz="1600" b="1" i="0" kern="1200" dirty="0" smtClean="0">
                <a:solidFill>
                  <a:srgbClr val="02375E"/>
                </a:solidFill>
                <a:latin typeface="Arial"/>
                <a:ea typeface="+mn-ea"/>
                <a:cs typeface="Arial"/>
              </a:defRPr>
            </a:lvl1pPr>
            <a:lvl2pPr marL="622300" indent="-185738">
              <a:buSzPct val="100000"/>
              <a:buFont typeface="Arial" pitchFamily="34" charset="0"/>
              <a:buChar char="−"/>
              <a:tabLst>
                <a:tab pos="627063" algn="l"/>
              </a:tabLst>
              <a:defRPr sz="1400">
                <a:solidFill>
                  <a:srgbClr val="02375E"/>
                </a:solidFill>
                <a:latin typeface="Arial"/>
                <a:cs typeface="Arial"/>
              </a:defRPr>
            </a:lvl2pPr>
            <a:lvl3pPr marL="811213" indent="-174625">
              <a:buSzPct val="100000"/>
              <a:buFont typeface="Wingdings" pitchFamily="2" charset="2"/>
              <a:buChar char="ü"/>
              <a:defRPr lang="fr-FR" sz="1400" kern="1200" dirty="0" smtClean="0">
                <a:solidFill>
                  <a:srgbClr val="02375E"/>
                </a:solidFill>
                <a:latin typeface="Arial"/>
                <a:ea typeface="+mn-ea"/>
                <a:cs typeface="Arial"/>
              </a:defRPr>
            </a:lvl3pPr>
            <a:lvl4pPr marL="896938" indent="-177800">
              <a:buSzPct val="100000"/>
              <a:buFont typeface="Arial"/>
              <a:buChar char="•"/>
              <a:defRPr lang="fr-FR" sz="1400" kern="1200" dirty="0" smtClean="0">
                <a:solidFill>
                  <a:srgbClr val="02375E"/>
                </a:solidFill>
                <a:latin typeface="Arial"/>
                <a:ea typeface="+mn-ea"/>
                <a:cs typeface="Arial"/>
              </a:defRPr>
            </a:lvl4pPr>
            <a:lvl5pPr marL="1074738" indent="-177800">
              <a:buSzPct val="100000"/>
              <a:buFont typeface="Arial"/>
              <a:buChar char="•"/>
              <a:defRPr lang="fr-FR" sz="1400" kern="1200" dirty="0">
                <a:solidFill>
                  <a:srgbClr val="02375E"/>
                </a:solidFill>
                <a:latin typeface="Arial"/>
                <a:ea typeface="+mn-ea"/>
                <a:cs typeface="Arial"/>
              </a:defRPr>
            </a:lvl5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dirty="0"/>
          </a:p>
        </p:txBody>
      </p:sp>
    </p:spTree>
    <p:extLst>
      <p:ext uri="{BB962C8B-B14F-4D97-AF65-F5344CB8AC3E}">
        <p14:creationId xmlns:p14="http://schemas.microsoft.com/office/powerpoint/2010/main" val="114477362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re seul anap">
    <p:spTree>
      <p:nvGrpSpPr>
        <p:cNvPr id="1" name=""/>
        <p:cNvGrpSpPr/>
        <p:nvPr/>
      </p:nvGrpSpPr>
      <p:grpSpPr>
        <a:xfrm>
          <a:off x="0" y="0"/>
          <a:ext cx="0" cy="0"/>
          <a:chOff x="0" y="0"/>
          <a:chExt cx="0" cy="0"/>
        </a:xfrm>
      </p:grpSpPr>
      <p:pic>
        <p:nvPicPr>
          <p:cNvPr id="9" name="SLIDE_PPT_v2_OK.png" descr="/Users/pixelis/Desktop/pour masque PPT/SLIDE_PPT_v2_OK.png"/>
          <p:cNvPicPr>
            <a:picLocks noChangeAspect="1"/>
          </p:cNvPicPr>
          <p:nvPr userDrawn="1"/>
        </p:nvPicPr>
        <p:blipFill>
          <a:blip r:embed="rId2" r:link="rId3" cstate="screen"/>
          <a:srcRect/>
          <a:stretch>
            <a:fillRect/>
          </a:stretch>
        </p:blipFill>
        <p:spPr>
          <a:xfrm>
            <a:off x="378" y="85059"/>
            <a:ext cx="9143244" cy="616686"/>
          </a:xfrm>
          <a:prstGeom prst="rect">
            <a:avLst/>
          </a:prstGeom>
        </p:spPr>
      </p:pic>
      <p:sp>
        <p:nvSpPr>
          <p:cNvPr id="10" name="Titre 1"/>
          <p:cNvSpPr>
            <a:spLocks noGrp="1"/>
          </p:cNvSpPr>
          <p:nvPr>
            <p:ph type="title"/>
          </p:nvPr>
        </p:nvSpPr>
        <p:spPr>
          <a:xfrm>
            <a:off x="280972" y="709016"/>
            <a:ext cx="8730000" cy="447660"/>
          </a:xfrm>
          <a:prstGeom prst="rect">
            <a:avLst/>
          </a:prstGeom>
        </p:spPr>
        <p:txBody>
          <a:bodyPr wrap="none">
            <a:normAutofit/>
          </a:bodyPr>
          <a:lstStyle>
            <a:lvl1pPr algn="l">
              <a:defRPr sz="2000" b="1" i="0">
                <a:latin typeface="Arial"/>
                <a:cs typeface="Arial"/>
              </a:defRPr>
            </a:lvl1pPr>
          </a:lstStyle>
          <a:p>
            <a:r>
              <a:rPr lang="fr-FR" smtClean="0"/>
              <a:t>Modifiez le style du titre</a:t>
            </a:r>
            <a:endParaRPr lang="fr-FR" dirty="0"/>
          </a:p>
        </p:txBody>
      </p:sp>
      <p:sp>
        <p:nvSpPr>
          <p:cNvPr id="5" name="Espace réservé du numéro de diapositive 4"/>
          <p:cNvSpPr txBox="1">
            <a:spLocks/>
          </p:cNvSpPr>
          <p:nvPr userDrawn="1"/>
        </p:nvSpPr>
        <p:spPr>
          <a:xfrm>
            <a:off x="8715404" y="6492875"/>
            <a:ext cx="428596" cy="365125"/>
          </a:xfrm>
          <a:prstGeom prst="rect">
            <a:avLst/>
          </a:prstGeom>
        </p:spPr>
        <p:txBody>
          <a:bodyPr vert="horz" lIns="91440" tIns="45720" rIns="91440" bIns="45720" rtlCol="0" anchor="ctr"/>
          <a:lstStyle>
            <a:lvl1pPr algn="l">
              <a:defRPr sz="900">
                <a:solidFill>
                  <a:schemeClr val="tx1"/>
                </a:solidFill>
                <a:latin typeface="Arial"/>
                <a:cs typeface="Arial"/>
              </a:defRPr>
            </a:lvl1pPr>
          </a:lstStyle>
          <a:p>
            <a:pPr>
              <a:defRPr/>
            </a:pPr>
            <a:fld id="{4EDA1829-6B1F-AC4A-A852-D4F5C95A9EF4}" type="slidenum">
              <a:rPr lang="fr-FR" sz="1000" smtClean="0">
                <a:solidFill>
                  <a:srgbClr val="36616C"/>
                </a:solidFill>
              </a:rPr>
              <a:pPr>
                <a:defRPr/>
              </a:pPr>
              <a:t>‹N°›</a:t>
            </a:fld>
            <a:endParaRPr lang="fr-FR">
              <a:solidFill>
                <a:srgbClr val="36616C"/>
              </a:solidFill>
            </a:endParaRPr>
          </a:p>
        </p:txBody>
      </p:sp>
    </p:spTree>
    <p:extLst>
      <p:ext uri="{BB962C8B-B14F-4D97-AF65-F5344CB8AC3E}">
        <p14:creationId xmlns:p14="http://schemas.microsoft.com/office/powerpoint/2010/main" val="161129652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titre seul anap">
    <p:spTree>
      <p:nvGrpSpPr>
        <p:cNvPr id="1" name=""/>
        <p:cNvGrpSpPr/>
        <p:nvPr/>
      </p:nvGrpSpPr>
      <p:grpSpPr>
        <a:xfrm>
          <a:off x="0" y="0"/>
          <a:ext cx="0" cy="0"/>
          <a:chOff x="0" y="0"/>
          <a:chExt cx="0" cy="0"/>
        </a:xfrm>
      </p:grpSpPr>
      <p:sp>
        <p:nvSpPr>
          <p:cNvPr id="10" name="Titre 1"/>
          <p:cNvSpPr>
            <a:spLocks noGrp="1"/>
          </p:cNvSpPr>
          <p:nvPr>
            <p:ph type="title"/>
          </p:nvPr>
        </p:nvSpPr>
        <p:spPr>
          <a:xfrm>
            <a:off x="963372" y="40264"/>
            <a:ext cx="8028000" cy="447660"/>
          </a:xfrm>
          <a:prstGeom prst="rect">
            <a:avLst/>
          </a:prstGeom>
        </p:spPr>
        <p:txBody>
          <a:bodyPr wrap="none">
            <a:normAutofit/>
          </a:bodyPr>
          <a:lstStyle>
            <a:lvl1pPr algn="l">
              <a:defRPr sz="2000" b="1" i="0">
                <a:latin typeface="Arial"/>
                <a:cs typeface="Arial"/>
              </a:defRPr>
            </a:lvl1pPr>
          </a:lstStyle>
          <a:p>
            <a:r>
              <a:rPr lang="fr-FR" smtClean="0"/>
              <a:t>Modifiez le style du titre</a:t>
            </a:r>
            <a:endParaRPr lang="fr-FR" dirty="0"/>
          </a:p>
        </p:txBody>
      </p:sp>
      <p:pic>
        <p:nvPicPr>
          <p:cNvPr id="99330" name="Picture 2"/>
          <p:cNvPicPr>
            <a:picLocks noChangeAspect="1" noChangeArrowheads="1"/>
          </p:cNvPicPr>
          <p:nvPr userDrawn="1"/>
        </p:nvPicPr>
        <p:blipFill>
          <a:blip r:embed="rId2" cstate="screen"/>
          <a:srcRect/>
          <a:stretch>
            <a:fillRect/>
          </a:stretch>
        </p:blipFill>
        <p:spPr bwMode="auto">
          <a:xfrm>
            <a:off x="27296" y="81888"/>
            <a:ext cx="890706" cy="335163"/>
          </a:xfrm>
          <a:prstGeom prst="rect">
            <a:avLst/>
          </a:prstGeom>
          <a:noFill/>
          <a:ln w="9525">
            <a:noFill/>
            <a:miter lim="800000"/>
            <a:headEnd/>
            <a:tailEnd/>
          </a:ln>
          <a:effectLst/>
        </p:spPr>
      </p:pic>
      <p:sp>
        <p:nvSpPr>
          <p:cNvPr id="5" name="Espace réservé du numéro de diapositive 4"/>
          <p:cNvSpPr txBox="1">
            <a:spLocks/>
          </p:cNvSpPr>
          <p:nvPr userDrawn="1"/>
        </p:nvSpPr>
        <p:spPr>
          <a:xfrm>
            <a:off x="8715404" y="6492875"/>
            <a:ext cx="428596" cy="365125"/>
          </a:xfrm>
          <a:prstGeom prst="rect">
            <a:avLst/>
          </a:prstGeom>
        </p:spPr>
        <p:txBody>
          <a:bodyPr vert="horz" lIns="91440" tIns="45720" rIns="91440" bIns="45720" rtlCol="0" anchor="ctr"/>
          <a:lstStyle>
            <a:lvl1pPr algn="l">
              <a:defRPr sz="900">
                <a:solidFill>
                  <a:schemeClr val="tx1"/>
                </a:solidFill>
                <a:latin typeface="Arial"/>
                <a:cs typeface="Arial"/>
              </a:defRPr>
            </a:lvl1pPr>
          </a:lstStyle>
          <a:p>
            <a:pPr>
              <a:defRPr/>
            </a:pPr>
            <a:fld id="{4EDA1829-6B1F-AC4A-A852-D4F5C95A9EF4}" type="slidenum">
              <a:rPr lang="fr-FR" sz="1000" smtClean="0">
                <a:solidFill>
                  <a:srgbClr val="36616C"/>
                </a:solidFill>
              </a:rPr>
              <a:pPr>
                <a:defRPr/>
              </a:pPr>
              <a:t>‹N°›</a:t>
            </a:fld>
            <a:endParaRPr lang="fr-FR" sz="1000">
              <a:solidFill>
                <a:srgbClr val="36616C"/>
              </a:solidFill>
            </a:endParaRPr>
          </a:p>
        </p:txBody>
      </p:sp>
    </p:spTree>
    <p:extLst>
      <p:ext uri="{BB962C8B-B14F-4D97-AF65-F5344CB8AC3E}">
        <p14:creationId xmlns:p14="http://schemas.microsoft.com/office/powerpoint/2010/main" val="189492125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numéro de diapositive 3"/>
          <p:cNvSpPr>
            <a:spLocks noGrp="1"/>
          </p:cNvSpPr>
          <p:nvPr>
            <p:ph type="sldNum" sz="quarter" idx="10"/>
          </p:nvPr>
        </p:nvSpPr>
        <p:spPr/>
        <p:txBody>
          <a:bodyPr/>
          <a:lstStyle>
            <a:lvl1pPr>
              <a:defRPr/>
            </a:lvl1pPr>
          </a:lstStyle>
          <a:p>
            <a:fld id="{0917A99D-E181-4729-9CCB-83E695F44C99}" type="slidenum">
              <a:rPr lang="en-US">
                <a:solidFill>
                  <a:prstClr val="black">
                    <a:tint val="75000"/>
                  </a:prstClr>
                </a:solidFill>
              </a:rPr>
              <a:pPr/>
              <a:t>‹N°›</a:t>
            </a:fld>
            <a:endParaRPr lang="en-US">
              <a:solidFill>
                <a:prstClr val="black">
                  <a:tint val="75000"/>
                </a:prstClr>
              </a:solidFill>
            </a:endParaRPr>
          </a:p>
        </p:txBody>
      </p:sp>
    </p:spTree>
    <p:extLst>
      <p:ext uri="{BB962C8B-B14F-4D97-AF65-F5344CB8AC3E}">
        <p14:creationId xmlns:p14="http://schemas.microsoft.com/office/powerpoint/2010/main" val="3318486583"/>
      </p:ext>
    </p:extLst>
  </p:cSld>
  <p:clrMapOvr>
    <a:masterClrMapping/>
  </p:clrMapOv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3280836D-3979-489A-A2FC-C91D92CB4545}" type="datetimeFigureOut">
              <a:rPr lang="fr-FR" smtClean="0">
                <a:solidFill>
                  <a:prstClr val="black">
                    <a:tint val="75000"/>
                  </a:prstClr>
                </a:solidFill>
              </a:rPr>
              <a:pPr/>
              <a:t>28/12/2015</a:t>
            </a:fld>
            <a:endParaRPr lang="fr-FR">
              <a:solidFill>
                <a:prstClr val="black">
                  <a:tint val="75000"/>
                </a:prstClr>
              </a:solidFill>
            </a:endParaRPr>
          </a:p>
        </p:txBody>
      </p:sp>
      <p:sp>
        <p:nvSpPr>
          <p:cNvPr id="3" name="Espace réservé du pied de page 2"/>
          <p:cNvSpPr>
            <a:spLocks noGrp="1"/>
          </p:cNvSpPr>
          <p:nvPr>
            <p:ph type="ftr" sz="quarter" idx="11"/>
          </p:nvPr>
        </p:nvSpPr>
        <p:spPr/>
        <p:txBody>
          <a:bodyPr/>
          <a:lstStyle/>
          <a:p>
            <a:endParaRPr lang="fr-FR">
              <a:solidFill>
                <a:prstClr val="black">
                  <a:tint val="75000"/>
                </a:prstClr>
              </a:solidFill>
            </a:endParaRPr>
          </a:p>
        </p:txBody>
      </p:sp>
      <p:sp>
        <p:nvSpPr>
          <p:cNvPr id="4" name="Espace réservé du numéro de diapositive 3"/>
          <p:cNvSpPr>
            <a:spLocks noGrp="1"/>
          </p:cNvSpPr>
          <p:nvPr>
            <p:ph type="sldNum" sz="quarter" idx="12"/>
          </p:nvPr>
        </p:nvSpPr>
        <p:spPr/>
        <p:txBody>
          <a:bodyPr/>
          <a:lstStyle/>
          <a:p>
            <a:fld id="{6A00A2D4-0BD2-412A-B3E7-01C1D5386824}" type="slidenum">
              <a:rPr lang="fr-FR" smtClean="0">
                <a:solidFill>
                  <a:prstClr val="black">
                    <a:tint val="75000"/>
                  </a:prstClr>
                </a:solidFill>
              </a:rPr>
              <a:pPr/>
              <a:t>‹N°›</a:t>
            </a:fld>
            <a:endParaRPr lang="fr-FR">
              <a:solidFill>
                <a:prstClr val="black">
                  <a:tint val="75000"/>
                </a:prstClr>
              </a:solidFill>
            </a:endParaRPr>
          </a:p>
        </p:txBody>
      </p:sp>
    </p:spTree>
    <p:extLst>
      <p:ext uri="{BB962C8B-B14F-4D97-AF65-F5344CB8AC3E}">
        <p14:creationId xmlns:p14="http://schemas.microsoft.com/office/powerpoint/2010/main" val="527434056"/>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Diapositive de titre ANAP">
    <p:spTree>
      <p:nvGrpSpPr>
        <p:cNvPr id="1" name=""/>
        <p:cNvGrpSpPr/>
        <p:nvPr/>
      </p:nvGrpSpPr>
      <p:grpSpPr>
        <a:xfrm>
          <a:off x="0" y="0"/>
          <a:ext cx="0" cy="0"/>
          <a:chOff x="0" y="0"/>
          <a:chExt cx="0" cy="0"/>
        </a:xfrm>
      </p:grpSpPr>
      <p:pic>
        <p:nvPicPr>
          <p:cNvPr id="7" name="COUV_PPT_01_OK.png" descr="/Users/pixelis/Desktop/pour masque PPT/COUV_PPT_01_OK.png"/>
          <p:cNvPicPr>
            <a:picLocks noChangeAspect="1"/>
          </p:cNvPicPr>
          <p:nvPr userDrawn="1"/>
        </p:nvPicPr>
        <p:blipFill>
          <a:blip r:embed="rId2" r:link="rId3" cstate="screen"/>
          <a:stretch>
            <a:fillRect/>
          </a:stretch>
        </p:blipFill>
        <p:spPr>
          <a:xfrm>
            <a:off x="756" y="0"/>
            <a:ext cx="9143244" cy="6857433"/>
          </a:xfrm>
          <a:prstGeom prst="rect">
            <a:avLst/>
          </a:prstGeom>
        </p:spPr>
      </p:pic>
      <p:sp>
        <p:nvSpPr>
          <p:cNvPr id="2" name="Titre 1"/>
          <p:cNvSpPr>
            <a:spLocks noGrp="1"/>
          </p:cNvSpPr>
          <p:nvPr>
            <p:ph type="ctrTitle"/>
          </p:nvPr>
        </p:nvSpPr>
        <p:spPr>
          <a:xfrm>
            <a:off x="685800" y="2130425"/>
            <a:ext cx="7772400" cy="1470025"/>
          </a:xfrm>
          <a:prstGeom prst="rect">
            <a:avLst/>
          </a:prstGeom>
        </p:spPr>
        <p:txBody>
          <a:bodyPr>
            <a:normAutofit/>
          </a:bodyPr>
          <a:lstStyle>
            <a:lvl1pPr algn="l">
              <a:spcAft>
                <a:spcPts val="3600"/>
              </a:spcAft>
              <a:defRPr sz="3200" b="1" i="0" cap="all">
                <a:solidFill>
                  <a:schemeClr val="bg1"/>
                </a:solidFill>
                <a:latin typeface="Arial"/>
                <a:cs typeface="Arial"/>
              </a:defRPr>
            </a:lvl1pPr>
          </a:lstStyle>
          <a:p>
            <a:r>
              <a:rPr lang="fr-FR" smtClean="0"/>
              <a:t>Modifiez le style du titre</a:t>
            </a:r>
            <a:endParaRPr lang="fr-FR" dirty="0"/>
          </a:p>
        </p:txBody>
      </p:sp>
      <p:sp>
        <p:nvSpPr>
          <p:cNvPr id="3" name="Sous-titre 2"/>
          <p:cNvSpPr>
            <a:spLocks noGrp="1"/>
          </p:cNvSpPr>
          <p:nvPr>
            <p:ph type="subTitle" idx="1"/>
          </p:nvPr>
        </p:nvSpPr>
        <p:spPr>
          <a:xfrm>
            <a:off x="685800" y="3778160"/>
            <a:ext cx="7772400" cy="457200"/>
          </a:xfrm>
          <a:prstGeom prst="rect">
            <a:avLst/>
          </a:prstGeom>
        </p:spPr>
        <p:txBody>
          <a:bodyPr wrap="none">
            <a:normAutofit/>
          </a:bodyPr>
          <a:lstStyle>
            <a:lvl1pPr marL="0" indent="0" algn="l">
              <a:buNone/>
              <a:defRPr sz="1800">
                <a:solidFill>
                  <a:srgbClr val="FFFFFF"/>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fr-FR" dirty="0" smtClean="0"/>
          </a:p>
        </p:txBody>
      </p:sp>
      <p:sp>
        <p:nvSpPr>
          <p:cNvPr id="9" name="ZoneTexte 8"/>
          <p:cNvSpPr txBox="1"/>
          <p:nvPr userDrawn="1"/>
        </p:nvSpPr>
        <p:spPr>
          <a:xfrm>
            <a:off x="184195" y="6176616"/>
            <a:ext cx="2514600" cy="461665"/>
          </a:xfrm>
          <a:prstGeom prst="rect">
            <a:avLst/>
          </a:prstGeom>
          <a:noFill/>
        </p:spPr>
        <p:txBody>
          <a:bodyPr wrap="square" rtlCol="0">
            <a:spAutoFit/>
          </a:bodyPr>
          <a:lstStyle/>
          <a:p>
            <a:pPr defTabSz="457200" fontAlgn="auto">
              <a:spcBef>
                <a:spcPts val="0"/>
              </a:spcBef>
              <a:spcAft>
                <a:spcPts val="0"/>
              </a:spcAft>
              <a:defRPr/>
            </a:pPr>
            <a:r>
              <a:rPr lang="fr-FR" sz="800" smtClean="0">
                <a:solidFill>
                  <a:srgbClr val="FFFFFF"/>
                </a:solidFill>
                <a:latin typeface="Arial"/>
                <a:cs typeface="Arial"/>
              </a:rPr>
              <a:t>Agence Nationale d’Appui à la Performance </a:t>
            </a:r>
            <a:br>
              <a:rPr lang="fr-FR" sz="800" smtClean="0">
                <a:solidFill>
                  <a:srgbClr val="FFFFFF"/>
                </a:solidFill>
                <a:latin typeface="Arial"/>
                <a:cs typeface="Arial"/>
              </a:rPr>
            </a:br>
            <a:r>
              <a:rPr lang="fr-FR" sz="800" smtClean="0">
                <a:solidFill>
                  <a:srgbClr val="FFFFFF"/>
                </a:solidFill>
                <a:latin typeface="Arial"/>
                <a:cs typeface="Arial"/>
              </a:rPr>
              <a:t>des établissements de santé et médico-sociaux</a:t>
            </a:r>
          </a:p>
          <a:p>
            <a:endParaRPr lang="fr-FR" sz="800">
              <a:solidFill>
                <a:srgbClr val="FFFFFF"/>
              </a:solidFill>
              <a:latin typeface="Arial"/>
              <a:cs typeface="Arial"/>
            </a:endParaRPr>
          </a:p>
        </p:txBody>
      </p:sp>
      <p:pic>
        <p:nvPicPr>
          <p:cNvPr id="10" name="marianne-cartouche.wmf" descr="/Users/pixelis/Desktop/pour masque PPT/marianne-cartouche.wmf"/>
          <p:cNvPicPr>
            <a:picLocks noChangeAspect="1"/>
          </p:cNvPicPr>
          <p:nvPr userDrawn="1"/>
        </p:nvPicPr>
        <p:blipFill>
          <a:blip r:embed="rId4" r:link="rId5" cstate="screen"/>
          <a:stretch>
            <a:fillRect/>
          </a:stretch>
        </p:blipFill>
        <p:spPr>
          <a:xfrm>
            <a:off x="8166956" y="6085412"/>
            <a:ext cx="582488" cy="391588"/>
          </a:xfrm>
          <a:prstGeom prst="rect">
            <a:avLst/>
          </a:prstGeom>
        </p:spPr>
      </p:pic>
    </p:spTree>
    <p:extLst>
      <p:ext uri="{BB962C8B-B14F-4D97-AF65-F5344CB8AC3E}">
        <p14:creationId xmlns:p14="http://schemas.microsoft.com/office/powerpoint/2010/main" val="28525012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lide courante ANAP V1">
    <p:spTree>
      <p:nvGrpSpPr>
        <p:cNvPr id="1" name=""/>
        <p:cNvGrpSpPr/>
        <p:nvPr/>
      </p:nvGrpSpPr>
      <p:grpSpPr>
        <a:xfrm>
          <a:off x="0" y="0"/>
          <a:ext cx="0" cy="0"/>
          <a:chOff x="0" y="0"/>
          <a:chExt cx="0" cy="0"/>
        </a:xfrm>
      </p:grpSpPr>
      <p:pic>
        <p:nvPicPr>
          <p:cNvPr id="6" name="SLIDE_PPT_v1_OK.png" descr="/Users/pixelis/Desktop/pour masque PPT/SLIDE_PPT_v1_OK.png"/>
          <p:cNvPicPr>
            <a:picLocks noChangeAspect="1"/>
          </p:cNvPicPr>
          <p:nvPr userDrawn="1"/>
        </p:nvPicPr>
        <p:blipFill>
          <a:blip r:embed="rId2" r:link="rId3" cstate="screen"/>
          <a:stretch>
            <a:fillRect/>
          </a:stretch>
        </p:blipFill>
        <p:spPr>
          <a:xfrm>
            <a:off x="0" y="0"/>
            <a:ext cx="2944125" cy="6857433"/>
          </a:xfrm>
          <a:prstGeom prst="rect">
            <a:avLst/>
          </a:prstGeom>
        </p:spPr>
      </p:pic>
      <p:sp>
        <p:nvSpPr>
          <p:cNvPr id="2" name="Titre 1"/>
          <p:cNvSpPr>
            <a:spLocks noGrp="1"/>
          </p:cNvSpPr>
          <p:nvPr>
            <p:ph type="title" hasCustomPrompt="1"/>
          </p:nvPr>
        </p:nvSpPr>
        <p:spPr>
          <a:xfrm>
            <a:off x="2387224" y="228600"/>
            <a:ext cx="6705600" cy="628632"/>
          </a:xfrm>
          <a:prstGeom prst="rect">
            <a:avLst/>
          </a:prstGeom>
        </p:spPr>
        <p:txBody>
          <a:bodyPr wrap="none">
            <a:normAutofit/>
          </a:bodyPr>
          <a:lstStyle>
            <a:lvl1pPr algn="l">
              <a:defRPr sz="2000" b="1" i="0">
                <a:latin typeface="Arial"/>
                <a:cs typeface="Arial"/>
              </a:defRPr>
            </a:lvl1pPr>
          </a:lstStyle>
          <a:p>
            <a:r>
              <a:rPr lang="fr-FR" dirty="0" smtClean="0"/>
              <a:t>Cliquez et modifiez le titre</a:t>
            </a:r>
            <a:endParaRPr lang="fr-FR" dirty="0"/>
          </a:p>
        </p:txBody>
      </p:sp>
      <p:sp>
        <p:nvSpPr>
          <p:cNvPr id="8" name="Espace réservé du contenu 7"/>
          <p:cNvSpPr>
            <a:spLocks noGrp="1"/>
          </p:cNvSpPr>
          <p:nvPr>
            <p:ph sz="quarter" idx="13"/>
          </p:nvPr>
        </p:nvSpPr>
        <p:spPr>
          <a:xfrm>
            <a:off x="2209800" y="1447800"/>
            <a:ext cx="6705600" cy="4846674"/>
          </a:xfrm>
          <a:prstGeom prst="rect">
            <a:avLst/>
          </a:prstGeom>
        </p:spPr>
        <p:txBody>
          <a:bodyPr>
            <a:noAutofit/>
          </a:bodyPr>
          <a:lstStyle>
            <a:lvl1pPr marL="177800" indent="-177800">
              <a:buSzPct val="100000"/>
              <a:defRPr lang="fr-FR" sz="1600" b="1" i="0" kern="1200" dirty="0" smtClean="0">
                <a:solidFill>
                  <a:srgbClr val="02375E"/>
                </a:solidFill>
                <a:latin typeface="Arial"/>
                <a:ea typeface="+mn-ea"/>
                <a:cs typeface="Arial"/>
              </a:defRPr>
            </a:lvl1pPr>
            <a:lvl2pPr marL="541338" indent="-185738">
              <a:buSzPct val="100000"/>
              <a:buFont typeface="Arial" pitchFamily="34" charset="0"/>
              <a:buChar char="−"/>
              <a:tabLst>
                <a:tab pos="541338" algn="l"/>
              </a:tabLst>
              <a:defRPr sz="1400">
                <a:solidFill>
                  <a:srgbClr val="02375E"/>
                </a:solidFill>
                <a:latin typeface="Arial"/>
                <a:cs typeface="Arial"/>
              </a:defRPr>
            </a:lvl2pPr>
            <a:lvl3pPr marL="715963" indent="-174625">
              <a:buSzPct val="100000"/>
              <a:buFont typeface="Wingdings" pitchFamily="2" charset="2"/>
              <a:buChar char="ü"/>
              <a:defRPr lang="fr-FR" sz="1400" kern="1200" dirty="0" smtClean="0">
                <a:solidFill>
                  <a:srgbClr val="02375E"/>
                </a:solidFill>
                <a:latin typeface="Arial"/>
                <a:ea typeface="+mn-ea"/>
                <a:cs typeface="Arial"/>
              </a:defRPr>
            </a:lvl3pPr>
            <a:lvl4pPr marL="896938" indent="-177800">
              <a:buSzPct val="100000"/>
              <a:buFont typeface="Arial"/>
              <a:buChar char="•"/>
              <a:defRPr lang="fr-FR" sz="1400" kern="1200" dirty="0" smtClean="0">
                <a:solidFill>
                  <a:srgbClr val="02375E"/>
                </a:solidFill>
                <a:latin typeface="Arial"/>
                <a:ea typeface="+mn-ea"/>
                <a:cs typeface="Arial"/>
              </a:defRPr>
            </a:lvl4pPr>
            <a:lvl5pPr marL="1074738" indent="-177800">
              <a:buSzPct val="100000"/>
              <a:buFont typeface="Arial"/>
              <a:buChar char="•"/>
              <a:defRPr lang="fr-FR" sz="1400" kern="1200" dirty="0">
                <a:solidFill>
                  <a:srgbClr val="02375E"/>
                </a:solidFill>
                <a:latin typeface="Arial"/>
                <a:ea typeface="+mn-ea"/>
                <a:cs typeface="Arial"/>
              </a:defRPr>
            </a:lvl5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dirty="0"/>
          </a:p>
        </p:txBody>
      </p:sp>
      <p:sp>
        <p:nvSpPr>
          <p:cNvPr id="7" name="Espace réservé du numéro de diapositive 4"/>
          <p:cNvSpPr txBox="1">
            <a:spLocks/>
          </p:cNvSpPr>
          <p:nvPr userDrawn="1"/>
        </p:nvSpPr>
        <p:spPr>
          <a:xfrm>
            <a:off x="8715404" y="6492875"/>
            <a:ext cx="428596" cy="365125"/>
          </a:xfrm>
          <a:prstGeom prst="rect">
            <a:avLst/>
          </a:prstGeom>
        </p:spPr>
        <p:txBody>
          <a:bodyPr vert="horz" lIns="91440" tIns="45720" rIns="91440" bIns="45720" rtlCol="0" anchor="ctr"/>
          <a:lstStyle>
            <a:lvl1pPr algn="l">
              <a:defRPr sz="900">
                <a:solidFill>
                  <a:schemeClr val="tx1"/>
                </a:solidFill>
                <a:latin typeface="Arial"/>
                <a:cs typeface="Arial"/>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fld id="{4EDA1829-6B1F-AC4A-A852-D4F5C95A9EF4}" type="slidenum">
              <a:rPr kumimoji="0" lang="fr-FR" sz="1000" b="1" i="0" u="none" strike="noStrike" kern="1200" cap="none" spc="0" normalizeH="0" baseline="0" noProof="0" smtClean="0">
                <a:ln>
                  <a:noFill/>
                </a:ln>
                <a:solidFill>
                  <a:srgbClr val="36616C"/>
                </a:solidFill>
                <a:effectLst/>
                <a:uLnTx/>
                <a:uFillTx/>
                <a:latin typeface="Arial"/>
                <a:ea typeface="+mn-ea"/>
                <a:cs typeface="Arial"/>
              </a:rPr>
              <a:pPr marL="0" marR="0" lvl="0" indent="0" algn="l" defTabSz="914400" rtl="0" eaLnBrk="1" fontAlgn="base" latinLnBrk="0" hangingPunct="1">
                <a:lnSpc>
                  <a:spcPct val="100000"/>
                </a:lnSpc>
                <a:spcBef>
                  <a:spcPct val="0"/>
                </a:spcBef>
                <a:spcAft>
                  <a:spcPct val="0"/>
                </a:spcAft>
                <a:buClrTx/>
                <a:buSzTx/>
                <a:buFontTx/>
                <a:buNone/>
                <a:tabLst/>
                <a:defRPr/>
              </a:pPr>
              <a:t>‹N°›</a:t>
            </a:fld>
            <a:endParaRPr kumimoji="0" lang="fr-FR" sz="900" b="1" i="0" u="none" strike="noStrike" kern="1200" cap="none" spc="0" normalizeH="0" baseline="0" noProof="0">
              <a:ln>
                <a:noFill/>
              </a:ln>
              <a:solidFill>
                <a:srgbClr val="36616C"/>
              </a:solidFill>
              <a:effectLst/>
              <a:uLnTx/>
              <a:uFillTx/>
              <a:latin typeface="Arial"/>
              <a:ea typeface="+mn-ea"/>
              <a:cs typeface="Arial"/>
            </a:endParaRPr>
          </a:p>
        </p:txBody>
      </p:sp>
    </p:spTree>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slide courante ANAP V1">
    <p:spTree>
      <p:nvGrpSpPr>
        <p:cNvPr id="1" name=""/>
        <p:cNvGrpSpPr/>
        <p:nvPr/>
      </p:nvGrpSpPr>
      <p:grpSpPr>
        <a:xfrm>
          <a:off x="0" y="0"/>
          <a:ext cx="0" cy="0"/>
          <a:chOff x="0" y="0"/>
          <a:chExt cx="0" cy="0"/>
        </a:xfrm>
      </p:grpSpPr>
      <p:pic>
        <p:nvPicPr>
          <p:cNvPr id="6" name="SLIDE_PPT_v1_OK.png" descr="/Users/pixelis/Desktop/pour masque PPT/SLIDE_PPT_v1_OK.png"/>
          <p:cNvPicPr>
            <a:picLocks noChangeAspect="1"/>
          </p:cNvPicPr>
          <p:nvPr userDrawn="1"/>
        </p:nvPicPr>
        <p:blipFill>
          <a:blip r:embed="rId2" r:link="rId3" cstate="screen"/>
          <a:stretch>
            <a:fillRect/>
          </a:stretch>
        </p:blipFill>
        <p:spPr>
          <a:xfrm>
            <a:off x="0" y="0"/>
            <a:ext cx="2944125" cy="6857433"/>
          </a:xfrm>
          <a:prstGeom prst="rect">
            <a:avLst/>
          </a:prstGeom>
        </p:spPr>
      </p:pic>
      <p:sp>
        <p:nvSpPr>
          <p:cNvPr id="2" name="Titre 1"/>
          <p:cNvSpPr>
            <a:spLocks noGrp="1"/>
          </p:cNvSpPr>
          <p:nvPr>
            <p:ph type="title" hasCustomPrompt="1"/>
          </p:nvPr>
        </p:nvSpPr>
        <p:spPr>
          <a:xfrm>
            <a:off x="2387224" y="228600"/>
            <a:ext cx="6705600" cy="628632"/>
          </a:xfrm>
          <a:prstGeom prst="rect">
            <a:avLst/>
          </a:prstGeom>
        </p:spPr>
        <p:txBody>
          <a:bodyPr wrap="none">
            <a:normAutofit/>
          </a:bodyPr>
          <a:lstStyle>
            <a:lvl1pPr algn="l">
              <a:defRPr sz="2000" b="1" i="0">
                <a:latin typeface="Arial"/>
                <a:cs typeface="Arial"/>
              </a:defRPr>
            </a:lvl1pPr>
          </a:lstStyle>
          <a:p>
            <a:r>
              <a:rPr lang="fr-FR" dirty="0" smtClean="0"/>
              <a:t>Cliquez et modifiez le titre</a:t>
            </a:r>
            <a:endParaRPr lang="fr-FR" dirty="0"/>
          </a:p>
        </p:txBody>
      </p:sp>
      <p:sp>
        <p:nvSpPr>
          <p:cNvPr id="8" name="Espace réservé du contenu 7"/>
          <p:cNvSpPr>
            <a:spLocks noGrp="1"/>
          </p:cNvSpPr>
          <p:nvPr>
            <p:ph sz="quarter" idx="13"/>
          </p:nvPr>
        </p:nvSpPr>
        <p:spPr>
          <a:xfrm>
            <a:off x="2209800" y="1447800"/>
            <a:ext cx="6705600" cy="4846674"/>
          </a:xfrm>
          <a:prstGeom prst="rect">
            <a:avLst/>
          </a:prstGeom>
        </p:spPr>
        <p:txBody>
          <a:bodyPr>
            <a:noAutofit/>
          </a:bodyPr>
          <a:lstStyle>
            <a:lvl1pPr marL="177800" indent="-177800">
              <a:buSzPct val="100000"/>
              <a:defRPr lang="fr-FR" sz="1600" b="1" i="0" kern="1200" dirty="0" smtClean="0">
                <a:solidFill>
                  <a:srgbClr val="02375E"/>
                </a:solidFill>
                <a:latin typeface="Arial"/>
                <a:ea typeface="+mn-ea"/>
                <a:cs typeface="Arial"/>
              </a:defRPr>
            </a:lvl1pPr>
            <a:lvl2pPr marL="541338" indent="-185738">
              <a:buSzPct val="100000"/>
              <a:buFont typeface="Arial" pitchFamily="34" charset="0"/>
              <a:buChar char="−"/>
              <a:tabLst>
                <a:tab pos="541338" algn="l"/>
              </a:tabLst>
              <a:defRPr sz="1400">
                <a:solidFill>
                  <a:srgbClr val="02375E"/>
                </a:solidFill>
                <a:latin typeface="Arial"/>
                <a:cs typeface="Arial"/>
              </a:defRPr>
            </a:lvl2pPr>
            <a:lvl3pPr marL="715963" indent="-174625">
              <a:buSzPct val="100000"/>
              <a:buFont typeface="Wingdings" pitchFamily="2" charset="2"/>
              <a:buChar char="ü"/>
              <a:defRPr lang="fr-FR" sz="1400" kern="1200" dirty="0" smtClean="0">
                <a:solidFill>
                  <a:srgbClr val="02375E"/>
                </a:solidFill>
                <a:latin typeface="Arial"/>
                <a:ea typeface="+mn-ea"/>
                <a:cs typeface="Arial"/>
              </a:defRPr>
            </a:lvl3pPr>
            <a:lvl4pPr marL="896938" indent="-177800">
              <a:buSzPct val="100000"/>
              <a:buFont typeface="Arial"/>
              <a:buChar char="•"/>
              <a:defRPr lang="fr-FR" sz="1400" kern="1200" dirty="0" smtClean="0">
                <a:solidFill>
                  <a:srgbClr val="02375E"/>
                </a:solidFill>
                <a:latin typeface="Arial"/>
                <a:ea typeface="+mn-ea"/>
                <a:cs typeface="Arial"/>
              </a:defRPr>
            </a:lvl4pPr>
            <a:lvl5pPr marL="1074738" indent="-177800">
              <a:buSzPct val="100000"/>
              <a:buFont typeface="Arial"/>
              <a:buChar char="•"/>
              <a:defRPr lang="fr-FR" sz="1400" kern="1200" dirty="0">
                <a:solidFill>
                  <a:srgbClr val="02375E"/>
                </a:solidFill>
                <a:latin typeface="Arial"/>
                <a:ea typeface="+mn-ea"/>
                <a:cs typeface="Arial"/>
              </a:defRPr>
            </a:lvl5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dirty="0"/>
          </a:p>
        </p:txBody>
      </p:sp>
      <p:sp>
        <p:nvSpPr>
          <p:cNvPr id="7" name="Espace réservé du numéro de diapositive 4"/>
          <p:cNvSpPr txBox="1">
            <a:spLocks/>
          </p:cNvSpPr>
          <p:nvPr userDrawn="1"/>
        </p:nvSpPr>
        <p:spPr>
          <a:xfrm>
            <a:off x="8715404" y="6492875"/>
            <a:ext cx="428596" cy="365125"/>
          </a:xfrm>
          <a:prstGeom prst="rect">
            <a:avLst/>
          </a:prstGeom>
        </p:spPr>
        <p:txBody>
          <a:bodyPr vert="horz" lIns="91440" tIns="45720" rIns="91440" bIns="45720" rtlCol="0" anchor="ctr"/>
          <a:lstStyle>
            <a:lvl1pPr algn="l">
              <a:defRPr sz="900">
                <a:solidFill>
                  <a:schemeClr val="tx1"/>
                </a:solidFill>
                <a:latin typeface="Arial"/>
                <a:cs typeface="Arial"/>
              </a:defRPr>
            </a:lvl1pPr>
          </a:lstStyle>
          <a:p>
            <a:pPr>
              <a:defRPr/>
            </a:pPr>
            <a:fld id="{4EDA1829-6B1F-AC4A-A852-D4F5C95A9EF4}" type="slidenum">
              <a:rPr lang="fr-FR" sz="1000" smtClean="0">
                <a:solidFill>
                  <a:srgbClr val="36616C"/>
                </a:solidFill>
              </a:rPr>
              <a:pPr>
                <a:defRPr/>
              </a:pPr>
              <a:t>‹N°›</a:t>
            </a:fld>
            <a:endParaRPr lang="fr-FR">
              <a:solidFill>
                <a:srgbClr val="36616C"/>
              </a:solidFill>
            </a:endParaRPr>
          </a:p>
        </p:txBody>
      </p:sp>
    </p:spTree>
    <p:extLst>
      <p:ext uri="{BB962C8B-B14F-4D97-AF65-F5344CB8AC3E}">
        <p14:creationId xmlns:p14="http://schemas.microsoft.com/office/powerpoint/2010/main" val="45313890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slide vide anap verti">
    <p:spTree>
      <p:nvGrpSpPr>
        <p:cNvPr id="1" name=""/>
        <p:cNvGrpSpPr/>
        <p:nvPr/>
      </p:nvGrpSpPr>
      <p:grpSpPr>
        <a:xfrm>
          <a:off x="0" y="0"/>
          <a:ext cx="0" cy="0"/>
          <a:chOff x="0" y="0"/>
          <a:chExt cx="0" cy="0"/>
        </a:xfrm>
      </p:grpSpPr>
      <p:pic>
        <p:nvPicPr>
          <p:cNvPr id="6" name="SLIDE_PPT_v1_OK.png" descr="/Users/pixelis/Desktop/pour masque PPT/SLIDE_PPT_v1_OK.png"/>
          <p:cNvPicPr>
            <a:picLocks noChangeAspect="1"/>
          </p:cNvPicPr>
          <p:nvPr userDrawn="1"/>
        </p:nvPicPr>
        <p:blipFill>
          <a:blip r:embed="rId2" r:link="rId3" cstate="screen"/>
          <a:stretch>
            <a:fillRect/>
          </a:stretch>
        </p:blipFill>
        <p:spPr>
          <a:xfrm>
            <a:off x="0" y="0"/>
            <a:ext cx="2944125" cy="6857433"/>
          </a:xfrm>
          <a:prstGeom prst="rect">
            <a:avLst/>
          </a:prstGeom>
        </p:spPr>
      </p:pic>
      <p:sp>
        <p:nvSpPr>
          <p:cNvPr id="2" name="Titre 1"/>
          <p:cNvSpPr>
            <a:spLocks noGrp="1"/>
          </p:cNvSpPr>
          <p:nvPr>
            <p:ph type="title" hasCustomPrompt="1"/>
          </p:nvPr>
        </p:nvSpPr>
        <p:spPr>
          <a:xfrm>
            <a:off x="2387224" y="228600"/>
            <a:ext cx="6705600" cy="628632"/>
          </a:xfrm>
          <a:prstGeom prst="rect">
            <a:avLst/>
          </a:prstGeom>
        </p:spPr>
        <p:txBody>
          <a:bodyPr wrap="none">
            <a:normAutofit/>
          </a:bodyPr>
          <a:lstStyle>
            <a:lvl1pPr algn="l">
              <a:defRPr sz="2000" b="1" i="0">
                <a:latin typeface="Arial"/>
                <a:cs typeface="Arial"/>
              </a:defRPr>
            </a:lvl1pPr>
          </a:lstStyle>
          <a:p>
            <a:r>
              <a:rPr lang="fr-FR" dirty="0" smtClean="0"/>
              <a:t>Cliquez et modifiez le titre</a:t>
            </a:r>
            <a:endParaRPr lang="fr-FR" dirty="0"/>
          </a:p>
        </p:txBody>
      </p:sp>
      <p:sp>
        <p:nvSpPr>
          <p:cNvPr id="5" name="Espace réservé du numéro de diapositive 4"/>
          <p:cNvSpPr txBox="1">
            <a:spLocks/>
          </p:cNvSpPr>
          <p:nvPr userDrawn="1"/>
        </p:nvSpPr>
        <p:spPr>
          <a:xfrm>
            <a:off x="8715404" y="6492875"/>
            <a:ext cx="428596" cy="365125"/>
          </a:xfrm>
          <a:prstGeom prst="rect">
            <a:avLst/>
          </a:prstGeom>
        </p:spPr>
        <p:txBody>
          <a:bodyPr vert="horz" lIns="91440" tIns="45720" rIns="91440" bIns="45720" rtlCol="0" anchor="ctr"/>
          <a:lstStyle>
            <a:lvl1pPr algn="l">
              <a:defRPr sz="900">
                <a:solidFill>
                  <a:schemeClr val="tx1"/>
                </a:solidFill>
                <a:latin typeface="Arial"/>
                <a:cs typeface="Arial"/>
              </a:defRPr>
            </a:lvl1pPr>
          </a:lstStyle>
          <a:p>
            <a:pPr>
              <a:defRPr/>
            </a:pPr>
            <a:fld id="{4EDA1829-6B1F-AC4A-A852-D4F5C95A9EF4}" type="slidenum">
              <a:rPr lang="fr-FR" smtClean="0">
                <a:solidFill>
                  <a:srgbClr val="36616C"/>
                </a:solidFill>
              </a:rPr>
              <a:pPr>
                <a:defRPr/>
              </a:pPr>
              <a:t>‹N°›</a:t>
            </a:fld>
            <a:endParaRPr lang="fr-FR">
              <a:solidFill>
                <a:srgbClr val="36616C"/>
              </a:solidFill>
            </a:endParaRPr>
          </a:p>
        </p:txBody>
      </p:sp>
    </p:spTree>
    <p:extLst>
      <p:ext uri="{BB962C8B-B14F-4D97-AF65-F5344CB8AC3E}">
        <p14:creationId xmlns:p14="http://schemas.microsoft.com/office/powerpoint/2010/main" val="235524739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2_Slide courante ANAP v2">
    <p:spTree>
      <p:nvGrpSpPr>
        <p:cNvPr id="1" name=""/>
        <p:cNvGrpSpPr/>
        <p:nvPr/>
      </p:nvGrpSpPr>
      <p:grpSpPr>
        <a:xfrm>
          <a:off x="0" y="0"/>
          <a:ext cx="0" cy="0"/>
          <a:chOff x="0" y="0"/>
          <a:chExt cx="0" cy="0"/>
        </a:xfrm>
      </p:grpSpPr>
      <p:pic>
        <p:nvPicPr>
          <p:cNvPr id="9" name="SLIDE_PPT_v2_OK.png" descr="/Users/pixelis/Desktop/pour masque PPT/SLIDE_PPT_v2_OK.png"/>
          <p:cNvPicPr>
            <a:picLocks noChangeAspect="1"/>
          </p:cNvPicPr>
          <p:nvPr userDrawn="1"/>
        </p:nvPicPr>
        <p:blipFill>
          <a:blip r:embed="rId2" r:link="rId3" cstate="screen"/>
          <a:srcRect/>
          <a:stretch>
            <a:fillRect/>
          </a:stretch>
        </p:blipFill>
        <p:spPr>
          <a:xfrm>
            <a:off x="378" y="85059"/>
            <a:ext cx="9143244" cy="616686"/>
          </a:xfrm>
          <a:prstGeom prst="rect">
            <a:avLst/>
          </a:prstGeom>
        </p:spPr>
      </p:pic>
      <p:sp>
        <p:nvSpPr>
          <p:cNvPr id="10" name="Titre 1"/>
          <p:cNvSpPr>
            <a:spLocks noGrp="1"/>
          </p:cNvSpPr>
          <p:nvPr>
            <p:ph type="title"/>
          </p:nvPr>
        </p:nvSpPr>
        <p:spPr>
          <a:xfrm>
            <a:off x="280972" y="709016"/>
            <a:ext cx="8730000" cy="447660"/>
          </a:xfrm>
          <a:prstGeom prst="rect">
            <a:avLst/>
          </a:prstGeom>
        </p:spPr>
        <p:txBody>
          <a:bodyPr wrap="none">
            <a:normAutofit/>
          </a:bodyPr>
          <a:lstStyle>
            <a:lvl1pPr algn="l">
              <a:defRPr sz="2000" b="1" i="0">
                <a:latin typeface="Arial"/>
                <a:cs typeface="Arial"/>
              </a:defRPr>
            </a:lvl1pPr>
          </a:lstStyle>
          <a:p>
            <a:r>
              <a:rPr lang="fr-FR" smtClean="0"/>
              <a:t>Modifiez le style du titre</a:t>
            </a:r>
            <a:endParaRPr lang="fr-FR" dirty="0"/>
          </a:p>
        </p:txBody>
      </p:sp>
      <p:sp>
        <p:nvSpPr>
          <p:cNvPr id="6" name="Espace réservé du numéro de diapositive 4"/>
          <p:cNvSpPr txBox="1">
            <a:spLocks/>
          </p:cNvSpPr>
          <p:nvPr userDrawn="1"/>
        </p:nvSpPr>
        <p:spPr>
          <a:xfrm>
            <a:off x="8715404" y="6492875"/>
            <a:ext cx="428596" cy="365125"/>
          </a:xfrm>
          <a:prstGeom prst="rect">
            <a:avLst/>
          </a:prstGeom>
        </p:spPr>
        <p:txBody>
          <a:bodyPr vert="horz" lIns="91440" tIns="45720" rIns="91440" bIns="45720" rtlCol="0" anchor="ctr"/>
          <a:lstStyle>
            <a:lvl1pPr algn="l">
              <a:defRPr sz="900">
                <a:solidFill>
                  <a:schemeClr val="tx1"/>
                </a:solidFill>
                <a:latin typeface="Arial"/>
                <a:cs typeface="Arial"/>
              </a:defRPr>
            </a:lvl1pPr>
          </a:lstStyle>
          <a:p>
            <a:pPr>
              <a:defRPr/>
            </a:pPr>
            <a:fld id="{4EDA1829-6B1F-AC4A-A852-D4F5C95A9EF4}" type="slidenum">
              <a:rPr lang="fr-FR" sz="1000" smtClean="0">
                <a:solidFill>
                  <a:srgbClr val="36616C"/>
                </a:solidFill>
              </a:rPr>
              <a:pPr>
                <a:defRPr/>
              </a:pPr>
              <a:t>‹N°›</a:t>
            </a:fld>
            <a:endParaRPr lang="fr-FR">
              <a:solidFill>
                <a:srgbClr val="36616C"/>
              </a:solidFill>
            </a:endParaRPr>
          </a:p>
        </p:txBody>
      </p:sp>
      <p:sp>
        <p:nvSpPr>
          <p:cNvPr id="7" name="Espace réservé du contenu 7"/>
          <p:cNvSpPr>
            <a:spLocks noGrp="1"/>
          </p:cNvSpPr>
          <p:nvPr>
            <p:ph sz="quarter" idx="13"/>
          </p:nvPr>
        </p:nvSpPr>
        <p:spPr>
          <a:xfrm>
            <a:off x="280972" y="1379560"/>
            <a:ext cx="8730000" cy="5104800"/>
          </a:xfrm>
          <a:prstGeom prst="rect">
            <a:avLst/>
          </a:prstGeom>
        </p:spPr>
        <p:txBody>
          <a:bodyPr>
            <a:noAutofit/>
          </a:bodyPr>
          <a:lstStyle>
            <a:lvl1pPr marL="273050" indent="-177800">
              <a:buSzPct val="100000"/>
              <a:buFont typeface="Arial" pitchFamily="34" charset="0"/>
              <a:buChar char="•"/>
              <a:defRPr lang="fr-FR" sz="1600" b="1" i="0" kern="1200" dirty="0" smtClean="0">
                <a:solidFill>
                  <a:srgbClr val="02375E"/>
                </a:solidFill>
                <a:latin typeface="Arial"/>
                <a:ea typeface="+mn-ea"/>
                <a:cs typeface="Arial"/>
              </a:defRPr>
            </a:lvl1pPr>
            <a:lvl2pPr marL="622300" indent="-185738">
              <a:buSzPct val="100000"/>
              <a:buFont typeface="Arial" pitchFamily="34" charset="0"/>
              <a:buChar char="−"/>
              <a:tabLst>
                <a:tab pos="627063" algn="l"/>
              </a:tabLst>
              <a:defRPr sz="1400">
                <a:solidFill>
                  <a:srgbClr val="02375E"/>
                </a:solidFill>
                <a:latin typeface="Arial"/>
                <a:cs typeface="Arial"/>
              </a:defRPr>
            </a:lvl2pPr>
            <a:lvl3pPr marL="811213" indent="-174625">
              <a:buSzPct val="100000"/>
              <a:buFont typeface="Wingdings" pitchFamily="2" charset="2"/>
              <a:buChar char="ü"/>
              <a:defRPr lang="fr-FR" sz="1400" kern="1200" dirty="0" smtClean="0">
                <a:solidFill>
                  <a:srgbClr val="02375E"/>
                </a:solidFill>
                <a:latin typeface="Arial"/>
                <a:ea typeface="+mn-ea"/>
                <a:cs typeface="Arial"/>
              </a:defRPr>
            </a:lvl3pPr>
            <a:lvl4pPr marL="896938" indent="-177800">
              <a:buSzPct val="100000"/>
              <a:buFont typeface="Arial"/>
              <a:buChar char="•"/>
              <a:defRPr lang="fr-FR" sz="1400" kern="1200" dirty="0" smtClean="0">
                <a:solidFill>
                  <a:srgbClr val="02375E"/>
                </a:solidFill>
                <a:latin typeface="Arial"/>
                <a:ea typeface="+mn-ea"/>
                <a:cs typeface="Arial"/>
              </a:defRPr>
            </a:lvl4pPr>
            <a:lvl5pPr marL="1074738" indent="-177800">
              <a:buSzPct val="100000"/>
              <a:buFont typeface="Arial"/>
              <a:buChar char="•"/>
              <a:defRPr lang="fr-FR" sz="1400" kern="1200" dirty="0">
                <a:solidFill>
                  <a:srgbClr val="02375E"/>
                </a:solidFill>
                <a:latin typeface="Arial"/>
                <a:ea typeface="+mn-ea"/>
                <a:cs typeface="Arial"/>
              </a:defRPr>
            </a:lvl5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dirty="0"/>
          </a:p>
        </p:txBody>
      </p:sp>
    </p:spTree>
    <p:extLst>
      <p:ext uri="{BB962C8B-B14F-4D97-AF65-F5344CB8AC3E}">
        <p14:creationId xmlns:p14="http://schemas.microsoft.com/office/powerpoint/2010/main" val="310369392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3_Slide courante ANAP v2">
    <p:spTree>
      <p:nvGrpSpPr>
        <p:cNvPr id="1" name=""/>
        <p:cNvGrpSpPr/>
        <p:nvPr/>
      </p:nvGrpSpPr>
      <p:grpSpPr>
        <a:xfrm>
          <a:off x="0" y="0"/>
          <a:ext cx="0" cy="0"/>
          <a:chOff x="0" y="0"/>
          <a:chExt cx="0" cy="0"/>
        </a:xfrm>
      </p:grpSpPr>
      <p:pic>
        <p:nvPicPr>
          <p:cNvPr id="9" name="SLIDE_PPT_v2_OK.png" descr="/Users/pixelis/Desktop/pour masque PPT/SLIDE_PPT_v2_OK.png"/>
          <p:cNvPicPr>
            <a:picLocks noChangeAspect="1"/>
          </p:cNvPicPr>
          <p:nvPr userDrawn="1"/>
        </p:nvPicPr>
        <p:blipFill>
          <a:blip r:embed="rId2" r:link="rId3" cstate="screen"/>
          <a:srcRect/>
          <a:stretch>
            <a:fillRect/>
          </a:stretch>
        </p:blipFill>
        <p:spPr>
          <a:xfrm>
            <a:off x="378" y="85059"/>
            <a:ext cx="9143244" cy="616686"/>
          </a:xfrm>
          <a:prstGeom prst="rect">
            <a:avLst/>
          </a:prstGeom>
        </p:spPr>
      </p:pic>
      <p:sp>
        <p:nvSpPr>
          <p:cNvPr id="10" name="Titre 1"/>
          <p:cNvSpPr>
            <a:spLocks noGrp="1"/>
          </p:cNvSpPr>
          <p:nvPr>
            <p:ph type="title"/>
          </p:nvPr>
        </p:nvSpPr>
        <p:spPr>
          <a:xfrm>
            <a:off x="280972" y="709016"/>
            <a:ext cx="8730000" cy="447660"/>
          </a:xfrm>
          <a:prstGeom prst="rect">
            <a:avLst/>
          </a:prstGeom>
        </p:spPr>
        <p:txBody>
          <a:bodyPr wrap="none">
            <a:normAutofit/>
          </a:bodyPr>
          <a:lstStyle>
            <a:lvl1pPr algn="l">
              <a:defRPr sz="2000" b="1" i="0">
                <a:latin typeface="Arial"/>
                <a:cs typeface="Arial"/>
              </a:defRPr>
            </a:lvl1pPr>
          </a:lstStyle>
          <a:p>
            <a:r>
              <a:rPr lang="fr-FR" smtClean="0"/>
              <a:t>Modifiez le style du titre</a:t>
            </a:r>
            <a:endParaRPr lang="fr-FR" dirty="0"/>
          </a:p>
        </p:txBody>
      </p:sp>
      <p:sp>
        <p:nvSpPr>
          <p:cNvPr id="6" name="Espace réservé du numéro de diapositive 4"/>
          <p:cNvSpPr txBox="1">
            <a:spLocks/>
          </p:cNvSpPr>
          <p:nvPr userDrawn="1"/>
        </p:nvSpPr>
        <p:spPr>
          <a:xfrm>
            <a:off x="8715404" y="6492875"/>
            <a:ext cx="428596" cy="365125"/>
          </a:xfrm>
          <a:prstGeom prst="rect">
            <a:avLst/>
          </a:prstGeom>
        </p:spPr>
        <p:txBody>
          <a:bodyPr vert="horz" lIns="91440" tIns="45720" rIns="91440" bIns="45720" rtlCol="0" anchor="ctr"/>
          <a:lstStyle>
            <a:lvl1pPr algn="l">
              <a:defRPr sz="900">
                <a:solidFill>
                  <a:schemeClr val="tx1"/>
                </a:solidFill>
                <a:latin typeface="Arial"/>
                <a:cs typeface="Arial"/>
              </a:defRPr>
            </a:lvl1pPr>
          </a:lstStyle>
          <a:p>
            <a:pPr>
              <a:defRPr/>
            </a:pPr>
            <a:fld id="{4EDA1829-6B1F-AC4A-A852-D4F5C95A9EF4}" type="slidenum">
              <a:rPr lang="fr-FR" sz="1000" smtClean="0">
                <a:solidFill>
                  <a:srgbClr val="36616C"/>
                </a:solidFill>
              </a:rPr>
              <a:pPr>
                <a:defRPr/>
              </a:pPr>
              <a:t>‹N°›</a:t>
            </a:fld>
            <a:endParaRPr lang="fr-FR">
              <a:solidFill>
                <a:srgbClr val="36616C"/>
              </a:solidFill>
            </a:endParaRPr>
          </a:p>
        </p:txBody>
      </p:sp>
      <p:sp>
        <p:nvSpPr>
          <p:cNvPr id="7" name="Espace réservé du contenu 7"/>
          <p:cNvSpPr>
            <a:spLocks noGrp="1"/>
          </p:cNvSpPr>
          <p:nvPr>
            <p:ph sz="quarter" idx="13"/>
          </p:nvPr>
        </p:nvSpPr>
        <p:spPr>
          <a:xfrm>
            <a:off x="280972" y="1379560"/>
            <a:ext cx="4129200" cy="5104800"/>
          </a:xfrm>
          <a:prstGeom prst="rect">
            <a:avLst/>
          </a:prstGeom>
        </p:spPr>
        <p:txBody>
          <a:bodyPr>
            <a:noAutofit/>
          </a:bodyPr>
          <a:lstStyle>
            <a:lvl1pPr marL="273050" indent="-177800">
              <a:buSzPct val="100000"/>
              <a:buFont typeface="Arial" pitchFamily="34" charset="0"/>
              <a:buChar char="•"/>
              <a:defRPr lang="fr-FR" sz="1600" b="1" i="0" kern="1200" dirty="0" smtClean="0">
                <a:solidFill>
                  <a:srgbClr val="02375E"/>
                </a:solidFill>
                <a:latin typeface="Arial"/>
                <a:ea typeface="+mn-ea"/>
                <a:cs typeface="Arial"/>
              </a:defRPr>
            </a:lvl1pPr>
            <a:lvl2pPr marL="622300" indent="-185738">
              <a:buSzPct val="100000"/>
              <a:buFont typeface="Arial" pitchFamily="34" charset="0"/>
              <a:buChar char="−"/>
              <a:tabLst>
                <a:tab pos="627063" algn="l"/>
              </a:tabLst>
              <a:defRPr sz="1400">
                <a:solidFill>
                  <a:srgbClr val="02375E"/>
                </a:solidFill>
                <a:latin typeface="Arial"/>
                <a:cs typeface="Arial"/>
              </a:defRPr>
            </a:lvl2pPr>
            <a:lvl3pPr marL="811213" indent="-174625">
              <a:buSzPct val="100000"/>
              <a:buFont typeface="Wingdings" pitchFamily="2" charset="2"/>
              <a:buChar char="ü"/>
              <a:defRPr lang="fr-FR" sz="1400" kern="1200" dirty="0" smtClean="0">
                <a:solidFill>
                  <a:srgbClr val="02375E"/>
                </a:solidFill>
                <a:latin typeface="Arial"/>
                <a:ea typeface="+mn-ea"/>
                <a:cs typeface="Arial"/>
              </a:defRPr>
            </a:lvl3pPr>
            <a:lvl4pPr marL="896938" indent="-177800">
              <a:buSzPct val="100000"/>
              <a:buFont typeface="Arial"/>
              <a:buChar char="•"/>
              <a:defRPr lang="fr-FR" sz="1400" kern="1200" dirty="0" smtClean="0">
                <a:solidFill>
                  <a:srgbClr val="02375E"/>
                </a:solidFill>
                <a:latin typeface="Arial"/>
                <a:ea typeface="+mn-ea"/>
                <a:cs typeface="Arial"/>
              </a:defRPr>
            </a:lvl4pPr>
            <a:lvl5pPr marL="1074738" indent="-177800">
              <a:buSzPct val="100000"/>
              <a:buFont typeface="Arial"/>
              <a:buChar char="•"/>
              <a:defRPr lang="fr-FR" sz="1400" kern="1200" dirty="0">
                <a:solidFill>
                  <a:srgbClr val="02375E"/>
                </a:solidFill>
                <a:latin typeface="Arial"/>
                <a:ea typeface="+mn-ea"/>
                <a:cs typeface="Arial"/>
              </a:defRPr>
            </a:lvl5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dirty="0"/>
          </a:p>
        </p:txBody>
      </p:sp>
      <p:sp>
        <p:nvSpPr>
          <p:cNvPr id="8" name="Espace réservé du contenu 7"/>
          <p:cNvSpPr>
            <a:spLocks noGrp="1"/>
          </p:cNvSpPr>
          <p:nvPr>
            <p:ph sz="quarter" idx="14"/>
          </p:nvPr>
        </p:nvSpPr>
        <p:spPr>
          <a:xfrm>
            <a:off x="4881772" y="1379560"/>
            <a:ext cx="4129200" cy="5104800"/>
          </a:xfrm>
          <a:prstGeom prst="rect">
            <a:avLst/>
          </a:prstGeom>
        </p:spPr>
        <p:txBody>
          <a:bodyPr>
            <a:noAutofit/>
          </a:bodyPr>
          <a:lstStyle>
            <a:lvl1pPr marL="273050" indent="-177800">
              <a:buSzPct val="100000"/>
              <a:buFont typeface="Arial" pitchFamily="34" charset="0"/>
              <a:buChar char="•"/>
              <a:defRPr lang="fr-FR" sz="1600" b="1" i="0" kern="1200" dirty="0" smtClean="0">
                <a:solidFill>
                  <a:srgbClr val="02375E"/>
                </a:solidFill>
                <a:latin typeface="Arial"/>
                <a:ea typeface="+mn-ea"/>
                <a:cs typeface="Arial"/>
              </a:defRPr>
            </a:lvl1pPr>
            <a:lvl2pPr marL="622300" indent="-185738">
              <a:buSzPct val="100000"/>
              <a:buFont typeface="Arial" pitchFamily="34" charset="0"/>
              <a:buChar char="−"/>
              <a:tabLst>
                <a:tab pos="627063" algn="l"/>
              </a:tabLst>
              <a:defRPr sz="1400">
                <a:solidFill>
                  <a:srgbClr val="02375E"/>
                </a:solidFill>
                <a:latin typeface="Arial"/>
                <a:cs typeface="Arial"/>
              </a:defRPr>
            </a:lvl2pPr>
            <a:lvl3pPr marL="811213" indent="-174625">
              <a:buSzPct val="100000"/>
              <a:buFont typeface="Wingdings" pitchFamily="2" charset="2"/>
              <a:buChar char="ü"/>
              <a:defRPr lang="fr-FR" sz="1400" kern="1200" dirty="0" smtClean="0">
                <a:solidFill>
                  <a:srgbClr val="02375E"/>
                </a:solidFill>
                <a:latin typeface="Arial"/>
                <a:ea typeface="+mn-ea"/>
                <a:cs typeface="Arial"/>
              </a:defRPr>
            </a:lvl3pPr>
            <a:lvl4pPr marL="896938" indent="-177800">
              <a:buSzPct val="100000"/>
              <a:buFont typeface="Arial"/>
              <a:buChar char="•"/>
              <a:defRPr lang="fr-FR" sz="1400" kern="1200" dirty="0" smtClean="0">
                <a:solidFill>
                  <a:srgbClr val="02375E"/>
                </a:solidFill>
                <a:latin typeface="Arial"/>
                <a:ea typeface="+mn-ea"/>
                <a:cs typeface="Arial"/>
              </a:defRPr>
            </a:lvl4pPr>
            <a:lvl5pPr marL="1074738" indent="-177800">
              <a:buSzPct val="100000"/>
              <a:buFont typeface="Arial"/>
              <a:buChar char="•"/>
              <a:defRPr lang="fr-FR" sz="1400" kern="1200" dirty="0">
                <a:solidFill>
                  <a:srgbClr val="02375E"/>
                </a:solidFill>
                <a:latin typeface="Arial"/>
                <a:ea typeface="+mn-ea"/>
                <a:cs typeface="Arial"/>
              </a:defRPr>
            </a:lvl5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dirty="0"/>
          </a:p>
        </p:txBody>
      </p:sp>
    </p:spTree>
    <p:extLst>
      <p:ext uri="{BB962C8B-B14F-4D97-AF65-F5344CB8AC3E}">
        <p14:creationId xmlns:p14="http://schemas.microsoft.com/office/powerpoint/2010/main" val="254366441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titre seul anap">
    <p:spTree>
      <p:nvGrpSpPr>
        <p:cNvPr id="1" name=""/>
        <p:cNvGrpSpPr/>
        <p:nvPr/>
      </p:nvGrpSpPr>
      <p:grpSpPr>
        <a:xfrm>
          <a:off x="0" y="0"/>
          <a:ext cx="0" cy="0"/>
          <a:chOff x="0" y="0"/>
          <a:chExt cx="0" cy="0"/>
        </a:xfrm>
      </p:grpSpPr>
      <p:pic>
        <p:nvPicPr>
          <p:cNvPr id="9" name="SLIDE_PPT_v2_OK.png" descr="/Users/pixelis/Desktop/pour masque PPT/SLIDE_PPT_v2_OK.png"/>
          <p:cNvPicPr>
            <a:picLocks noChangeAspect="1"/>
          </p:cNvPicPr>
          <p:nvPr userDrawn="1"/>
        </p:nvPicPr>
        <p:blipFill>
          <a:blip r:embed="rId2" r:link="rId3" cstate="screen"/>
          <a:srcRect/>
          <a:stretch>
            <a:fillRect/>
          </a:stretch>
        </p:blipFill>
        <p:spPr>
          <a:xfrm>
            <a:off x="378" y="85059"/>
            <a:ext cx="9143244" cy="616686"/>
          </a:xfrm>
          <a:prstGeom prst="rect">
            <a:avLst/>
          </a:prstGeom>
        </p:spPr>
      </p:pic>
      <p:sp>
        <p:nvSpPr>
          <p:cNvPr id="10" name="Titre 1"/>
          <p:cNvSpPr>
            <a:spLocks noGrp="1"/>
          </p:cNvSpPr>
          <p:nvPr>
            <p:ph type="title"/>
          </p:nvPr>
        </p:nvSpPr>
        <p:spPr>
          <a:xfrm>
            <a:off x="280972" y="709016"/>
            <a:ext cx="8730000" cy="447660"/>
          </a:xfrm>
          <a:prstGeom prst="rect">
            <a:avLst/>
          </a:prstGeom>
        </p:spPr>
        <p:txBody>
          <a:bodyPr wrap="none">
            <a:normAutofit/>
          </a:bodyPr>
          <a:lstStyle>
            <a:lvl1pPr algn="l">
              <a:defRPr sz="2000" b="1" i="0">
                <a:latin typeface="Arial"/>
                <a:cs typeface="Arial"/>
              </a:defRPr>
            </a:lvl1pPr>
          </a:lstStyle>
          <a:p>
            <a:r>
              <a:rPr lang="fr-FR" smtClean="0"/>
              <a:t>Modifiez le style du titre</a:t>
            </a:r>
            <a:endParaRPr lang="fr-FR" dirty="0"/>
          </a:p>
        </p:txBody>
      </p:sp>
      <p:sp>
        <p:nvSpPr>
          <p:cNvPr id="5" name="Espace réservé du numéro de diapositive 4"/>
          <p:cNvSpPr txBox="1">
            <a:spLocks/>
          </p:cNvSpPr>
          <p:nvPr userDrawn="1"/>
        </p:nvSpPr>
        <p:spPr>
          <a:xfrm>
            <a:off x="8715404" y="6492875"/>
            <a:ext cx="428596" cy="365125"/>
          </a:xfrm>
          <a:prstGeom prst="rect">
            <a:avLst/>
          </a:prstGeom>
        </p:spPr>
        <p:txBody>
          <a:bodyPr vert="horz" lIns="91440" tIns="45720" rIns="91440" bIns="45720" rtlCol="0" anchor="ctr"/>
          <a:lstStyle>
            <a:lvl1pPr algn="l">
              <a:defRPr sz="900">
                <a:solidFill>
                  <a:schemeClr val="tx1"/>
                </a:solidFill>
                <a:latin typeface="Arial"/>
                <a:cs typeface="Arial"/>
              </a:defRPr>
            </a:lvl1pPr>
          </a:lstStyle>
          <a:p>
            <a:pPr>
              <a:defRPr/>
            </a:pPr>
            <a:fld id="{4EDA1829-6B1F-AC4A-A852-D4F5C95A9EF4}" type="slidenum">
              <a:rPr lang="fr-FR" sz="1000" smtClean="0">
                <a:solidFill>
                  <a:srgbClr val="36616C"/>
                </a:solidFill>
              </a:rPr>
              <a:pPr>
                <a:defRPr/>
              </a:pPr>
              <a:t>‹N°›</a:t>
            </a:fld>
            <a:endParaRPr lang="fr-FR">
              <a:solidFill>
                <a:srgbClr val="36616C"/>
              </a:solidFill>
            </a:endParaRPr>
          </a:p>
        </p:txBody>
      </p:sp>
    </p:spTree>
    <p:extLst>
      <p:ext uri="{BB962C8B-B14F-4D97-AF65-F5344CB8AC3E}">
        <p14:creationId xmlns:p14="http://schemas.microsoft.com/office/powerpoint/2010/main" val="220570870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1_titre seul anap">
    <p:spTree>
      <p:nvGrpSpPr>
        <p:cNvPr id="1" name=""/>
        <p:cNvGrpSpPr/>
        <p:nvPr/>
      </p:nvGrpSpPr>
      <p:grpSpPr>
        <a:xfrm>
          <a:off x="0" y="0"/>
          <a:ext cx="0" cy="0"/>
          <a:chOff x="0" y="0"/>
          <a:chExt cx="0" cy="0"/>
        </a:xfrm>
      </p:grpSpPr>
      <p:sp>
        <p:nvSpPr>
          <p:cNvPr id="10" name="Titre 1"/>
          <p:cNvSpPr>
            <a:spLocks noGrp="1"/>
          </p:cNvSpPr>
          <p:nvPr>
            <p:ph type="title"/>
          </p:nvPr>
        </p:nvSpPr>
        <p:spPr>
          <a:xfrm>
            <a:off x="963372" y="40264"/>
            <a:ext cx="8028000" cy="447660"/>
          </a:xfrm>
          <a:prstGeom prst="rect">
            <a:avLst/>
          </a:prstGeom>
        </p:spPr>
        <p:txBody>
          <a:bodyPr wrap="none">
            <a:normAutofit/>
          </a:bodyPr>
          <a:lstStyle>
            <a:lvl1pPr algn="l">
              <a:defRPr sz="2000" b="1" i="0">
                <a:latin typeface="Arial"/>
                <a:cs typeface="Arial"/>
              </a:defRPr>
            </a:lvl1pPr>
          </a:lstStyle>
          <a:p>
            <a:r>
              <a:rPr lang="fr-FR" smtClean="0"/>
              <a:t>Modifiez le style du titre</a:t>
            </a:r>
            <a:endParaRPr lang="fr-FR" dirty="0"/>
          </a:p>
        </p:txBody>
      </p:sp>
      <p:pic>
        <p:nvPicPr>
          <p:cNvPr id="99330" name="Picture 2"/>
          <p:cNvPicPr>
            <a:picLocks noChangeAspect="1" noChangeArrowheads="1"/>
          </p:cNvPicPr>
          <p:nvPr userDrawn="1"/>
        </p:nvPicPr>
        <p:blipFill>
          <a:blip r:embed="rId2" cstate="screen"/>
          <a:srcRect/>
          <a:stretch>
            <a:fillRect/>
          </a:stretch>
        </p:blipFill>
        <p:spPr bwMode="auto">
          <a:xfrm>
            <a:off x="27296" y="81888"/>
            <a:ext cx="890706" cy="335163"/>
          </a:xfrm>
          <a:prstGeom prst="rect">
            <a:avLst/>
          </a:prstGeom>
          <a:noFill/>
          <a:ln w="9525">
            <a:noFill/>
            <a:miter lim="800000"/>
            <a:headEnd/>
            <a:tailEnd/>
          </a:ln>
          <a:effectLst/>
        </p:spPr>
      </p:pic>
      <p:sp>
        <p:nvSpPr>
          <p:cNvPr id="5" name="Espace réservé du numéro de diapositive 4"/>
          <p:cNvSpPr txBox="1">
            <a:spLocks/>
          </p:cNvSpPr>
          <p:nvPr userDrawn="1"/>
        </p:nvSpPr>
        <p:spPr>
          <a:xfrm>
            <a:off x="8715404" y="6492875"/>
            <a:ext cx="428596" cy="365125"/>
          </a:xfrm>
          <a:prstGeom prst="rect">
            <a:avLst/>
          </a:prstGeom>
        </p:spPr>
        <p:txBody>
          <a:bodyPr vert="horz" lIns="91440" tIns="45720" rIns="91440" bIns="45720" rtlCol="0" anchor="ctr"/>
          <a:lstStyle>
            <a:lvl1pPr algn="l">
              <a:defRPr sz="900">
                <a:solidFill>
                  <a:schemeClr val="tx1"/>
                </a:solidFill>
                <a:latin typeface="Arial"/>
                <a:cs typeface="Arial"/>
              </a:defRPr>
            </a:lvl1pPr>
          </a:lstStyle>
          <a:p>
            <a:pPr>
              <a:defRPr/>
            </a:pPr>
            <a:fld id="{4EDA1829-6B1F-AC4A-A852-D4F5C95A9EF4}" type="slidenum">
              <a:rPr lang="fr-FR" sz="1000" smtClean="0">
                <a:solidFill>
                  <a:srgbClr val="36616C"/>
                </a:solidFill>
              </a:rPr>
              <a:pPr>
                <a:defRPr/>
              </a:pPr>
              <a:t>‹N°›</a:t>
            </a:fld>
            <a:endParaRPr lang="fr-FR" sz="1000">
              <a:solidFill>
                <a:srgbClr val="36616C"/>
              </a:solidFill>
            </a:endParaRPr>
          </a:p>
        </p:txBody>
      </p:sp>
    </p:spTree>
    <p:extLst>
      <p:ext uri="{BB962C8B-B14F-4D97-AF65-F5344CB8AC3E}">
        <p14:creationId xmlns:p14="http://schemas.microsoft.com/office/powerpoint/2010/main" val="342843150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blank">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3280836D-3979-489A-A2FC-C91D92CB4545}" type="datetimeFigureOut">
              <a:rPr lang="fr-FR" smtClean="0">
                <a:solidFill>
                  <a:prstClr val="black">
                    <a:tint val="75000"/>
                  </a:prstClr>
                </a:solidFill>
              </a:rPr>
              <a:pPr/>
              <a:t>28/12/2015</a:t>
            </a:fld>
            <a:endParaRPr lang="fr-FR">
              <a:solidFill>
                <a:prstClr val="black">
                  <a:tint val="75000"/>
                </a:prstClr>
              </a:solidFill>
            </a:endParaRPr>
          </a:p>
        </p:txBody>
      </p:sp>
      <p:sp>
        <p:nvSpPr>
          <p:cNvPr id="3" name="Espace réservé du pied de page 2"/>
          <p:cNvSpPr>
            <a:spLocks noGrp="1"/>
          </p:cNvSpPr>
          <p:nvPr>
            <p:ph type="ftr" sz="quarter" idx="11"/>
          </p:nvPr>
        </p:nvSpPr>
        <p:spPr/>
        <p:txBody>
          <a:bodyPr/>
          <a:lstStyle/>
          <a:p>
            <a:endParaRPr lang="fr-FR">
              <a:solidFill>
                <a:prstClr val="black">
                  <a:tint val="75000"/>
                </a:prstClr>
              </a:solidFill>
            </a:endParaRPr>
          </a:p>
        </p:txBody>
      </p:sp>
      <p:sp>
        <p:nvSpPr>
          <p:cNvPr id="4" name="Espace réservé du numéro de diapositive 3"/>
          <p:cNvSpPr>
            <a:spLocks noGrp="1"/>
          </p:cNvSpPr>
          <p:nvPr>
            <p:ph type="sldNum" sz="quarter" idx="12"/>
          </p:nvPr>
        </p:nvSpPr>
        <p:spPr/>
        <p:txBody>
          <a:bodyPr/>
          <a:lstStyle/>
          <a:p>
            <a:fld id="{6A00A2D4-0BD2-412A-B3E7-01C1D5386824}" type="slidenum">
              <a:rPr lang="fr-FR" smtClean="0">
                <a:solidFill>
                  <a:prstClr val="black">
                    <a:tint val="75000"/>
                  </a:prstClr>
                </a:solidFill>
              </a:rPr>
              <a:pPr/>
              <a:t>‹N°›</a:t>
            </a:fld>
            <a:endParaRPr lang="fr-FR">
              <a:solidFill>
                <a:prstClr val="black">
                  <a:tint val="75000"/>
                </a:prstClr>
              </a:solidFill>
            </a:endParaRPr>
          </a:p>
        </p:txBody>
      </p:sp>
    </p:spTree>
    <p:extLst>
      <p:ext uri="{BB962C8B-B14F-4D97-AF65-F5344CB8AC3E}">
        <p14:creationId xmlns:p14="http://schemas.microsoft.com/office/powerpoint/2010/main" val="413862477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Diapositive de titre ANAP">
    <p:spTree>
      <p:nvGrpSpPr>
        <p:cNvPr id="1" name=""/>
        <p:cNvGrpSpPr/>
        <p:nvPr/>
      </p:nvGrpSpPr>
      <p:grpSpPr>
        <a:xfrm>
          <a:off x="0" y="0"/>
          <a:ext cx="0" cy="0"/>
          <a:chOff x="0" y="0"/>
          <a:chExt cx="0" cy="0"/>
        </a:xfrm>
      </p:grpSpPr>
      <p:pic>
        <p:nvPicPr>
          <p:cNvPr id="7" name="COUV_PPT_01_OK.png" descr="/Users/pixelis/Desktop/pour masque PPT/COUV_PPT_01_OK.png"/>
          <p:cNvPicPr>
            <a:picLocks noChangeAspect="1"/>
          </p:cNvPicPr>
          <p:nvPr userDrawn="1"/>
        </p:nvPicPr>
        <p:blipFill>
          <a:blip r:embed="rId2" r:link="rId3" cstate="screen"/>
          <a:stretch>
            <a:fillRect/>
          </a:stretch>
        </p:blipFill>
        <p:spPr>
          <a:xfrm>
            <a:off x="756" y="0"/>
            <a:ext cx="9143244" cy="6857433"/>
          </a:xfrm>
          <a:prstGeom prst="rect">
            <a:avLst/>
          </a:prstGeom>
        </p:spPr>
      </p:pic>
      <p:sp>
        <p:nvSpPr>
          <p:cNvPr id="2" name="Titre 1"/>
          <p:cNvSpPr>
            <a:spLocks noGrp="1"/>
          </p:cNvSpPr>
          <p:nvPr>
            <p:ph type="ctrTitle"/>
          </p:nvPr>
        </p:nvSpPr>
        <p:spPr>
          <a:xfrm>
            <a:off x="685800" y="2130425"/>
            <a:ext cx="7772400" cy="1470025"/>
          </a:xfrm>
          <a:prstGeom prst="rect">
            <a:avLst/>
          </a:prstGeom>
        </p:spPr>
        <p:txBody>
          <a:bodyPr>
            <a:normAutofit/>
          </a:bodyPr>
          <a:lstStyle>
            <a:lvl1pPr algn="l">
              <a:spcAft>
                <a:spcPts val="3600"/>
              </a:spcAft>
              <a:defRPr sz="3200" b="1" i="0" cap="all">
                <a:solidFill>
                  <a:schemeClr val="bg1"/>
                </a:solidFill>
                <a:latin typeface="Arial"/>
                <a:cs typeface="Arial"/>
              </a:defRPr>
            </a:lvl1pPr>
          </a:lstStyle>
          <a:p>
            <a:r>
              <a:rPr lang="fr-FR" smtClean="0"/>
              <a:t>Modifiez le style du titre</a:t>
            </a:r>
            <a:endParaRPr lang="fr-FR" dirty="0"/>
          </a:p>
        </p:txBody>
      </p:sp>
      <p:sp>
        <p:nvSpPr>
          <p:cNvPr id="3" name="Sous-titre 2"/>
          <p:cNvSpPr>
            <a:spLocks noGrp="1"/>
          </p:cNvSpPr>
          <p:nvPr>
            <p:ph type="subTitle" idx="1"/>
          </p:nvPr>
        </p:nvSpPr>
        <p:spPr>
          <a:xfrm>
            <a:off x="685800" y="3778160"/>
            <a:ext cx="7772400" cy="457200"/>
          </a:xfrm>
          <a:prstGeom prst="rect">
            <a:avLst/>
          </a:prstGeom>
        </p:spPr>
        <p:txBody>
          <a:bodyPr wrap="none">
            <a:normAutofit/>
          </a:bodyPr>
          <a:lstStyle>
            <a:lvl1pPr marL="0" indent="0" algn="l">
              <a:buNone/>
              <a:defRPr sz="1800">
                <a:solidFill>
                  <a:srgbClr val="FFFFFF"/>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fr-FR" dirty="0" smtClean="0"/>
          </a:p>
        </p:txBody>
      </p:sp>
      <p:sp>
        <p:nvSpPr>
          <p:cNvPr id="9" name="ZoneTexte 8"/>
          <p:cNvSpPr txBox="1"/>
          <p:nvPr userDrawn="1"/>
        </p:nvSpPr>
        <p:spPr>
          <a:xfrm>
            <a:off x="184195" y="6176616"/>
            <a:ext cx="2514600" cy="461665"/>
          </a:xfrm>
          <a:prstGeom prst="rect">
            <a:avLst/>
          </a:prstGeom>
          <a:noFill/>
        </p:spPr>
        <p:txBody>
          <a:bodyPr wrap="square" rtlCol="0">
            <a:spAutoFit/>
          </a:bodyPr>
          <a:lstStyle/>
          <a:p>
            <a:pPr defTabSz="457200" fontAlgn="auto">
              <a:spcBef>
                <a:spcPts val="0"/>
              </a:spcBef>
              <a:spcAft>
                <a:spcPts val="0"/>
              </a:spcAft>
              <a:defRPr/>
            </a:pPr>
            <a:r>
              <a:rPr lang="fr-FR" sz="800" smtClean="0">
                <a:solidFill>
                  <a:srgbClr val="FFFFFF"/>
                </a:solidFill>
                <a:latin typeface="Arial"/>
                <a:cs typeface="Arial"/>
              </a:rPr>
              <a:t>Agence Nationale d’Appui à la Performance </a:t>
            </a:r>
            <a:br>
              <a:rPr lang="fr-FR" sz="800" smtClean="0">
                <a:solidFill>
                  <a:srgbClr val="FFFFFF"/>
                </a:solidFill>
                <a:latin typeface="Arial"/>
                <a:cs typeface="Arial"/>
              </a:rPr>
            </a:br>
            <a:r>
              <a:rPr lang="fr-FR" sz="800" smtClean="0">
                <a:solidFill>
                  <a:srgbClr val="FFFFFF"/>
                </a:solidFill>
                <a:latin typeface="Arial"/>
                <a:cs typeface="Arial"/>
              </a:rPr>
              <a:t>des établissements de santé et médico-sociaux</a:t>
            </a:r>
          </a:p>
          <a:p>
            <a:endParaRPr lang="fr-FR" sz="800">
              <a:solidFill>
                <a:srgbClr val="FFFFFF"/>
              </a:solidFill>
              <a:latin typeface="Arial"/>
              <a:cs typeface="Arial"/>
            </a:endParaRPr>
          </a:p>
        </p:txBody>
      </p:sp>
      <p:pic>
        <p:nvPicPr>
          <p:cNvPr id="10" name="marianne-cartouche.wmf" descr="/Users/pixelis/Desktop/pour masque PPT/marianne-cartouche.wmf"/>
          <p:cNvPicPr>
            <a:picLocks noChangeAspect="1"/>
          </p:cNvPicPr>
          <p:nvPr userDrawn="1"/>
        </p:nvPicPr>
        <p:blipFill>
          <a:blip r:embed="rId4" r:link="rId5" cstate="screen"/>
          <a:stretch>
            <a:fillRect/>
          </a:stretch>
        </p:blipFill>
        <p:spPr>
          <a:xfrm>
            <a:off x="8166956" y="6085412"/>
            <a:ext cx="582488" cy="391588"/>
          </a:xfrm>
          <a:prstGeom prst="rect">
            <a:avLst/>
          </a:prstGeom>
        </p:spPr>
      </p:pic>
    </p:spTree>
    <p:extLst>
      <p:ext uri="{BB962C8B-B14F-4D97-AF65-F5344CB8AC3E}">
        <p14:creationId xmlns:p14="http://schemas.microsoft.com/office/powerpoint/2010/main" val="75879040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slide courante ANAP V1">
    <p:spTree>
      <p:nvGrpSpPr>
        <p:cNvPr id="1" name=""/>
        <p:cNvGrpSpPr/>
        <p:nvPr/>
      </p:nvGrpSpPr>
      <p:grpSpPr>
        <a:xfrm>
          <a:off x="0" y="0"/>
          <a:ext cx="0" cy="0"/>
          <a:chOff x="0" y="0"/>
          <a:chExt cx="0" cy="0"/>
        </a:xfrm>
      </p:grpSpPr>
      <p:pic>
        <p:nvPicPr>
          <p:cNvPr id="6" name="SLIDE_PPT_v1_OK.png" descr="/Users/pixelis/Desktop/pour masque PPT/SLIDE_PPT_v1_OK.png"/>
          <p:cNvPicPr>
            <a:picLocks noChangeAspect="1"/>
          </p:cNvPicPr>
          <p:nvPr userDrawn="1"/>
        </p:nvPicPr>
        <p:blipFill>
          <a:blip r:embed="rId2" r:link="rId3" cstate="screen"/>
          <a:stretch>
            <a:fillRect/>
          </a:stretch>
        </p:blipFill>
        <p:spPr>
          <a:xfrm>
            <a:off x="0" y="0"/>
            <a:ext cx="2944125" cy="6857433"/>
          </a:xfrm>
          <a:prstGeom prst="rect">
            <a:avLst/>
          </a:prstGeom>
        </p:spPr>
      </p:pic>
      <p:sp>
        <p:nvSpPr>
          <p:cNvPr id="2" name="Titre 1"/>
          <p:cNvSpPr>
            <a:spLocks noGrp="1"/>
          </p:cNvSpPr>
          <p:nvPr>
            <p:ph type="title" hasCustomPrompt="1"/>
          </p:nvPr>
        </p:nvSpPr>
        <p:spPr>
          <a:xfrm>
            <a:off x="2387224" y="228600"/>
            <a:ext cx="6705600" cy="628632"/>
          </a:xfrm>
          <a:prstGeom prst="rect">
            <a:avLst/>
          </a:prstGeom>
        </p:spPr>
        <p:txBody>
          <a:bodyPr wrap="none">
            <a:normAutofit/>
          </a:bodyPr>
          <a:lstStyle>
            <a:lvl1pPr algn="l">
              <a:defRPr sz="2000" b="1" i="0">
                <a:latin typeface="Arial"/>
                <a:cs typeface="Arial"/>
              </a:defRPr>
            </a:lvl1pPr>
          </a:lstStyle>
          <a:p>
            <a:r>
              <a:rPr lang="fr-FR" dirty="0" smtClean="0"/>
              <a:t>Cliquez et modifiez le titre</a:t>
            </a:r>
            <a:endParaRPr lang="fr-FR" dirty="0"/>
          </a:p>
        </p:txBody>
      </p:sp>
      <p:sp>
        <p:nvSpPr>
          <p:cNvPr id="8" name="Espace réservé du contenu 7"/>
          <p:cNvSpPr>
            <a:spLocks noGrp="1"/>
          </p:cNvSpPr>
          <p:nvPr>
            <p:ph sz="quarter" idx="13"/>
          </p:nvPr>
        </p:nvSpPr>
        <p:spPr>
          <a:xfrm>
            <a:off x="2209800" y="1447800"/>
            <a:ext cx="6705600" cy="4846674"/>
          </a:xfrm>
          <a:prstGeom prst="rect">
            <a:avLst/>
          </a:prstGeom>
        </p:spPr>
        <p:txBody>
          <a:bodyPr>
            <a:noAutofit/>
          </a:bodyPr>
          <a:lstStyle>
            <a:lvl1pPr marL="177800" indent="-177800">
              <a:buSzPct val="100000"/>
              <a:defRPr lang="fr-FR" sz="1600" b="1" i="0" kern="1200" dirty="0" smtClean="0">
                <a:solidFill>
                  <a:srgbClr val="02375E"/>
                </a:solidFill>
                <a:latin typeface="Arial"/>
                <a:ea typeface="+mn-ea"/>
                <a:cs typeface="Arial"/>
              </a:defRPr>
            </a:lvl1pPr>
            <a:lvl2pPr marL="541338" indent="-185738">
              <a:buSzPct val="100000"/>
              <a:buFont typeface="Arial" pitchFamily="34" charset="0"/>
              <a:buChar char="−"/>
              <a:tabLst>
                <a:tab pos="541338" algn="l"/>
              </a:tabLst>
              <a:defRPr sz="1400">
                <a:solidFill>
                  <a:srgbClr val="02375E"/>
                </a:solidFill>
                <a:latin typeface="Arial"/>
                <a:cs typeface="Arial"/>
              </a:defRPr>
            </a:lvl2pPr>
            <a:lvl3pPr marL="715963" indent="-174625">
              <a:buSzPct val="100000"/>
              <a:buFont typeface="Wingdings" pitchFamily="2" charset="2"/>
              <a:buChar char="ü"/>
              <a:defRPr lang="fr-FR" sz="1400" kern="1200" dirty="0" smtClean="0">
                <a:solidFill>
                  <a:srgbClr val="02375E"/>
                </a:solidFill>
                <a:latin typeface="Arial"/>
                <a:ea typeface="+mn-ea"/>
                <a:cs typeface="Arial"/>
              </a:defRPr>
            </a:lvl3pPr>
            <a:lvl4pPr marL="896938" indent="-177800">
              <a:buSzPct val="100000"/>
              <a:buFont typeface="Arial"/>
              <a:buChar char="•"/>
              <a:defRPr lang="fr-FR" sz="1400" kern="1200" dirty="0" smtClean="0">
                <a:solidFill>
                  <a:srgbClr val="02375E"/>
                </a:solidFill>
                <a:latin typeface="Arial"/>
                <a:ea typeface="+mn-ea"/>
                <a:cs typeface="Arial"/>
              </a:defRPr>
            </a:lvl4pPr>
            <a:lvl5pPr marL="1074738" indent="-177800">
              <a:buSzPct val="100000"/>
              <a:buFont typeface="Arial"/>
              <a:buChar char="•"/>
              <a:defRPr lang="fr-FR" sz="1400" kern="1200" dirty="0">
                <a:solidFill>
                  <a:srgbClr val="02375E"/>
                </a:solidFill>
                <a:latin typeface="Arial"/>
                <a:ea typeface="+mn-ea"/>
                <a:cs typeface="Arial"/>
              </a:defRPr>
            </a:lvl5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dirty="0"/>
          </a:p>
        </p:txBody>
      </p:sp>
      <p:sp>
        <p:nvSpPr>
          <p:cNvPr id="7" name="Espace réservé du numéro de diapositive 4"/>
          <p:cNvSpPr txBox="1">
            <a:spLocks/>
          </p:cNvSpPr>
          <p:nvPr userDrawn="1"/>
        </p:nvSpPr>
        <p:spPr>
          <a:xfrm>
            <a:off x="8715404" y="6492875"/>
            <a:ext cx="428596" cy="365125"/>
          </a:xfrm>
          <a:prstGeom prst="rect">
            <a:avLst/>
          </a:prstGeom>
        </p:spPr>
        <p:txBody>
          <a:bodyPr vert="horz" lIns="91440" tIns="45720" rIns="91440" bIns="45720" rtlCol="0" anchor="ctr"/>
          <a:lstStyle>
            <a:lvl1pPr algn="l">
              <a:defRPr sz="900">
                <a:solidFill>
                  <a:schemeClr val="tx1"/>
                </a:solidFill>
                <a:latin typeface="Arial"/>
                <a:cs typeface="Arial"/>
              </a:defRPr>
            </a:lvl1pPr>
          </a:lstStyle>
          <a:p>
            <a:pPr>
              <a:defRPr/>
            </a:pPr>
            <a:fld id="{4EDA1829-6B1F-AC4A-A852-D4F5C95A9EF4}" type="slidenum">
              <a:rPr lang="fr-FR" sz="1000" smtClean="0">
                <a:solidFill>
                  <a:srgbClr val="36616C"/>
                </a:solidFill>
              </a:rPr>
              <a:pPr>
                <a:defRPr/>
              </a:pPr>
              <a:t>‹N°›</a:t>
            </a:fld>
            <a:endParaRPr lang="fr-FR">
              <a:solidFill>
                <a:srgbClr val="36616C"/>
              </a:solidFill>
            </a:endParaRPr>
          </a:p>
        </p:txBody>
      </p:sp>
    </p:spTree>
    <p:extLst>
      <p:ext uri="{BB962C8B-B14F-4D97-AF65-F5344CB8AC3E}">
        <p14:creationId xmlns:p14="http://schemas.microsoft.com/office/powerpoint/2010/main" val="373663012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slide vide anap verti">
    <p:spTree>
      <p:nvGrpSpPr>
        <p:cNvPr id="1" name=""/>
        <p:cNvGrpSpPr/>
        <p:nvPr/>
      </p:nvGrpSpPr>
      <p:grpSpPr>
        <a:xfrm>
          <a:off x="0" y="0"/>
          <a:ext cx="0" cy="0"/>
          <a:chOff x="0" y="0"/>
          <a:chExt cx="0" cy="0"/>
        </a:xfrm>
      </p:grpSpPr>
      <p:pic>
        <p:nvPicPr>
          <p:cNvPr id="6" name="SLIDE_PPT_v1_OK.png" descr="/Users/pixelis/Desktop/pour masque PPT/SLIDE_PPT_v1_OK.png"/>
          <p:cNvPicPr>
            <a:picLocks noChangeAspect="1"/>
          </p:cNvPicPr>
          <p:nvPr userDrawn="1"/>
        </p:nvPicPr>
        <p:blipFill>
          <a:blip r:embed="rId2" r:link="rId3" cstate="screen"/>
          <a:stretch>
            <a:fillRect/>
          </a:stretch>
        </p:blipFill>
        <p:spPr>
          <a:xfrm>
            <a:off x="0" y="0"/>
            <a:ext cx="2944125" cy="6857433"/>
          </a:xfrm>
          <a:prstGeom prst="rect">
            <a:avLst/>
          </a:prstGeom>
        </p:spPr>
      </p:pic>
      <p:sp>
        <p:nvSpPr>
          <p:cNvPr id="2" name="Titre 1"/>
          <p:cNvSpPr>
            <a:spLocks noGrp="1"/>
          </p:cNvSpPr>
          <p:nvPr>
            <p:ph type="title" hasCustomPrompt="1"/>
          </p:nvPr>
        </p:nvSpPr>
        <p:spPr>
          <a:xfrm>
            <a:off x="2387224" y="228600"/>
            <a:ext cx="6705600" cy="628632"/>
          </a:xfrm>
          <a:prstGeom prst="rect">
            <a:avLst/>
          </a:prstGeom>
        </p:spPr>
        <p:txBody>
          <a:bodyPr wrap="none">
            <a:normAutofit/>
          </a:bodyPr>
          <a:lstStyle>
            <a:lvl1pPr algn="l">
              <a:defRPr sz="2000" b="1" i="0">
                <a:latin typeface="Arial"/>
                <a:cs typeface="Arial"/>
              </a:defRPr>
            </a:lvl1pPr>
          </a:lstStyle>
          <a:p>
            <a:r>
              <a:rPr lang="fr-FR" dirty="0" smtClean="0"/>
              <a:t>Cliquez et modifiez le titre</a:t>
            </a:r>
            <a:endParaRPr lang="fr-FR" dirty="0"/>
          </a:p>
        </p:txBody>
      </p:sp>
      <p:sp>
        <p:nvSpPr>
          <p:cNvPr id="5" name="Espace réservé du numéro de diapositive 4"/>
          <p:cNvSpPr txBox="1">
            <a:spLocks/>
          </p:cNvSpPr>
          <p:nvPr userDrawn="1"/>
        </p:nvSpPr>
        <p:spPr>
          <a:xfrm>
            <a:off x="8715404" y="6492875"/>
            <a:ext cx="428596" cy="365125"/>
          </a:xfrm>
          <a:prstGeom prst="rect">
            <a:avLst/>
          </a:prstGeom>
        </p:spPr>
        <p:txBody>
          <a:bodyPr vert="horz" lIns="91440" tIns="45720" rIns="91440" bIns="45720" rtlCol="0" anchor="ctr"/>
          <a:lstStyle>
            <a:lvl1pPr algn="l">
              <a:defRPr sz="900">
                <a:solidFill>
                  <a:schemeClr val="tx1"/>
                </a:solidFill>
                <a:latin typeface="Arial"/>
                <a:cs typeface="Arial"/>
              </a:defRPr>
            </a:lvl1pPr>
          </a:lstStyle>
          <a:p>
            <a:pPr>
              <a:defRPr/>
            </a:pPr>
            <a:fld id="{4EDA1829-6B1F-AC4A-A852-D4F5C95A9EF4}" type="slidenum">
              <a:rPr lang="fr-FR" smtClean="0">
                <a:solidFill>
                  <a:srgbClr val="36616C"/>
                </a:solidFill>
              </a:rPr>
              <a:pPr>
                <a:defRPr/>
              </a:pPr>
              <a:t>‹N°›</a:t>
            </a:fld>
            <a:endParaRPr lang="fr-FR">
              <a:solidFill>
                <a:srgbClr val="36616C"/>
              </a:solidFill>
            </a:endParaRPr>
          </a:p>
        </p:txBody>
      </p:sp>
    </p:spTree>
    <p:extLst>
      <p:ext uri="{BB962C8B-B14F-4D97-AF65-F5344CB8AC3E}">
        <p14:creationId xmlns:p14="http://schemas.microsoft.com/office/powerpoint/2010/main" val="11057444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lide vide anap verti">
    <p:spTree>
      <p:nvGrpSpPr>
        <p:cNvPr id="1" name=""/>
        <p:cNvGrpSpPr/>
        <p:nvPr/>
      </p:nvGrpSpPr>
      <p:grpSpPr>
        <a:xfrm>
          <a:off x="0" y="0"/>
          <a:ext cx="0" cy="0"/>
          <a:chOff x="0" y="0"/>
          <a:chExt cx="0" cy="0"/>
        </a:xfrm>
      </p:grpSpPr>
      <p:pic>
        <p:nvPicPr>
          <p:cNvPr id="6" name="SLIDE_PPT_v1_OK.png" descr="/Users/pixelis/Desktop/pour masque PPT/SLIDE_PPT_v1_OK.png"/>
          <p:cNvPicPr>
            <a:picLocks noChangeAspect="1"/>
          </p:cNvPicPr>
          <p:nvPr userDrawn="1"/>
        </p:nvPicPr>
        <p:blipFill>
          <a:blip r:embed="rId2" r:link="rId3" cstate="screen"/>
          <a:stretch>
            <a:fillRect/>
          </a:stretch>
        </p:blipFill>
        <p:spPr>
          <a:xfrm>
            <a:off x="0" y="0"/>
            <a:ext cx="2944125" cy="6857433"/>
          </a:xfrm>
          <a:prstGeom prst="rect">
            <a:avLst/>
          </a:prstGeom>
        </p:spPr>
      </p:pic>
      <p:sp>
        <p:nvSpPr>
          <p:cNvPr id="2" name="Titre 1"/>
          <p:cNvSpPr>
            <a:spLocks noGrp="1"/>
          </p:cNvSpPr>
          <p:nvPr>
            <p:ph type="title" hasCustomPrompt="1"/>
          </p:nvPr>
        </p:nvSpPr>
        <p:spPr>
          <a:xfrm>
            <a:off x="2387224" y="228600"/>
            <a:ext cx="6705600" cy="628632"/>
          </a:xfrm>
          <a:prstGeom prst="rect">
            <a:avLst/>
          </a:prstGeom>
        </p:spPr>
        <p:txBody>
          <a:bodyPr wrap="none">
            <a:normAutofit/>
          </a:bodyPr>
          <a:lstStyle>
            <a:lvl1pPr algn="l">
              <a:defRPr sz="2000" b="1" i="0">
                <a:latin typeface="Arial"/>
                <a:cs typeface="Arial"/>
              </a:defRPr>
            </a:lvl1pPr>
          </a:lstStyle>
          <a:p>
            <a:r>
              <a:rPr lang="fr-FR" dirty="0" smtClean="0"/>
              <a:t>Cliquez et modifiez le titre</a:t>
            </a:r>
            <a:endParaRPr lang="fr-FR" dirty="0"/>
          </a:p>
        </p:txBody>
      </p:sp>
      <p:sp>
        <p:nvSpPr>
          <p:cNvPr id="5" name="Espace réservé du numéro de diapositive 4"/>
          <p:cNvSpPr txBox="1">
            <a:spLocks/>
          </p:cNvSpPr>
          <p:nvPr userDrawn="1"/>
        </p:nvSpPr>
        <p:spPr>
          <a:xfrm>
            <a:off x="8715404" y="6492875"/>
            <a:ext cx="428596" cy="365125"/>
          </a:xfrm>
          <a:prstGeom prst="rect">
            <a:avLst/>
          </a:prstGeom>
        </p:spPr>
        <p:txBody>
          <a:bodyPr vert="horz" lIns="91440" tIns="45720" rIns="91440" bIns="45720" rtlCol="0" anchor="ctr"/>
          <a:lstStyle>
            <a:lvl1pPr algn="l">
              <a:defRPr sz="900">
                <a:solidFill>
                  <a:schemeClr val="tx1"/>
                </a:solidFill>
                <a:latin typeface="Arial"/>
                <a:cs typeface="Arial"/>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fld id="{4EDA1829-6B1F-AC4A-A852-D4F5C95A9EF4}" type="slidenum">
              <a:rPr kumimoji="0" lang="fr-FR" sz="900" b="1" i="0" u="none" strike="noStrike" kern="1200" cap="none" spc="0" normalizeH="0" baseline="0" noProof="0" smtClean="0">
                <a:ln>
                  <a:noFill/>
                </a:ln>
                <a:solidFill>
                  <a:srgbClr val="36616C"/>
                </a:solidFill>
                <a:effectLst/>
                <a:uLnTx/>
                <a:uFillTx/>
                <a:latin typeface="Arial"/>
                <a:ea typeface="+mn-ea"/>
                <a:cs typeface="Arial"/>
              </a:rPr>
              <a:pPr marL="0" marR="0" lvl="0" indent="0" algn="l" defTabSz="914400" rtl="0" eaLnBrk="1" fontAlgn="base" latinLnBrk="0" hangingPunct="1">
                <a:lnSpc>
                  <a:spcPct val="100000"/>
                </a:lnSpc>
                <a:spcBef>
                  <a:spcPct val="0"/>
                </a:spcBef>
                <a:spcAft>
                  <a:spcPct val="0"/>
                </a:spcAft>
                <a:buClrTx/>
                <a:buSzTx/>
                <a:buFontTx/>
                <a:buNone/>
                <a:tabLst/>
                <a:defRPr/>
              </a:pPr>
              <a:t>‹N°›</a:t>
            </a:fld>
            <a:endParaRPr kumimoji="0" lang="fr-FR" sz="900" b="1" i="0" u="none" strike="noStrike" kern="1200" cap="none" spc="0" normalizeH="0" baseline="0" noProof="0">
              <a:ln>
                <a:noFill/>
              </a:ln>
              <a:solidFill>
                <a:srgbClr val="36616C"/>
              </a:solidFill>
              <a:effectLst/>
              <a:uLnTx/>
              <a:uFillTx/>
              <a:latin typeface="Arial"/>
              <a:ea typeface="+mn-ea"/>
              <a:cs typeface="Arial"/>
            </a:endParaRPr>
          </a:p>
        </p:txBody>
      </p:sp>
    </p:spTree>
  </p:cSld>
  <p:clrMapOvr>
    <a:masterClrMapping/>
  </p:clrMapOvr>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2_Slide courante ANAP v2">
    <p:spTree>
      <p:nvGrpSpPr>
        <p:cNvPr id="1" name=""/>
        <p:cNvGrpSpPr/>
        <p:nvPr/>
      </p:nvGrpSpPr>
      <p:grpSpPr>
        <a:xfrm>
          <a:off x="0" y="0"/>
          <a:ext cx="0" cy="0"/>
          <a:chOff x="0" y="0"/>
          <a:chExt cx="0" cy="0"/>
        </a:xfrm>
      </p:grpSpPr>
      <p:pic>
        <p:nvPicPr>
          <p:cNvPr id="9" name="SLIDE_PPT_v2_OK.png" descr="/Users/pixelis/Desktop/pour masque PPT/SLIDE_PPT_v2_OK.png"/>
          <p:cNvPicPr>
            <a:picLocks noChangeAspect="1"/>
          </p:cNvPicPr>
          <p:nvPr userDrawn="1"/>
        </p:nvPicPr>
        <p:blipFill>
          <a:blip r:embed="rId2" r:link="rId3" cstate="screen"/>
          <a:srcRect/>
          <a:stretch>
            <a:fillRect/>
          </a:stretch>
        </p:blipFill>
        <p:spPr>
          <a:xfrm>
            <a:off x="378" y="85059"/>
            <a:ext cx="9143244" cy="616686"/>
          </a:xfrm>
          <a:prstGeom prst="rect">
            <a:avLst/>
          </a:prstGeom>
        </p:spPr>
      </p:pic>
      <p:sp>
        <p:nvSpPr>
          <p:cNvPr id="10" name="Titre 1"/>
          <p:cNvSpPr>
            <a:spLocks noGrp="1"/>
          </p:cNvSpPr>
          <p:nvPr>
            <p:ph type="title"/>
          </p:nvPr>
        </p:nvSpPr>
        <p:spPr>
          <a:xfrm>
            <a:off x="280972" y="709016"/>
            <a:ext cx="8730000" cy="447660"/>
          </a:xfrm>
          <a:prstGeom prst="rect">
            <a:avLst/>
          </a:prstGeom>
        </p:spPr>
        <p:txBody>
          <a:bodyPr wrap="none">
            <a:normAutofit/>
          </a:bodyPr>
          <a:lstStyle>
            <a:lvl1pPr algn="l">
              <a:defRPr sz="2000" b="1" i="0">
                <a:latin typeface="Arial"/>
                <a:cs typeface="Arial"/>
              </a:defRPr>
            </a:lvl1pPr>
          </a:lstStyle>
          <a:p>
            <a:r>
              <a:rPr lang="fr-FR" smtClean="0"/>
              <a:t>Modifiez le style du titre</a:t>
            </a:r>
            <a:endParaRPr lang="fr-FR" dirty="0"/>
          </a:p>
        </p:txBody>
      </p:sp>
      <p:sp>
        <p:nvSpPr>
          <p:cNvPr id="6" name="Espace réservé du numéro de diapositive 4"/>
          <p:cNvSpPr txBox="1">
            <a:spLocks/>
          </p:cNvSpPr>
          <p:nvPr userDrawn="1"/>
        </p:nvSpPr>
        <p:spPr>
          <a:xfrm>
            <a:off x="8715404" y="6492875"/>
            <a:ext cx="428596" cy="365125"/>
          </a:xfrm>
          <a:prstGeom prst="rect">
            <a:avLst/>
          </a:prstGeom>
        </p:spPr>
        <p:txBody>
          <a:bodyPr vert="horz" lIns="91440" tIns="45720" rIns="91440" bIns="45720" rtlCol="0" anchor="ctr"/>
          <a:lstStyle>
            <a:lvl1pPr algn="l">
              <a:defRPr sz="900">
                <a:solidFill>
                  <a:schemeClr val="tx1"/>
                </a:solidFill>
                <a:latin typeface="Arial"/>
                <a:cs typeface="Arial"/>
              </a:defRPr>
            </a:lvl1pPr>
          </a:lstStyle>
          <a:p>
            <a:pPr>
              <a:defRPr/>
            </a:pPr>
            <a:fld id="{4EDA1829-6B1F-AC4A-A852-D4F5C95A9EF4}" type="slidenum">
              <a:rPr lang="fr-FR" sz="1000" smtClean="0">
                <a:solidFill>
                  <a:srgbClr val="36616C"/>
                </a:solidFill>
              </a:rPr>
              <a:pPr>
                <a:defRPr/>
              </a:pPr>
              <a:t>‹N°›</a:t>
            </a:fld>
            <a:endParaRPr lang="fr-FR">
              <a:solidFill>
                <a:srgbClr val="36616C"/>
              </a:solidFill>
            </a:endParaRPr>
          </a:p>
        </p:txBody>
      </p:sp>
      <p:sp>
        <p:nvSpPr>
          <p:cNvPr id="7" name="Espace réservé du contenu 7"/>
          <p:cNvSpPr>
            <a:spLocks noGrp="1"/>
          </p:cNvSpPr>
          <p:nvPr>
            <p:ph sz="quarter" idx="13"/>
          </p:nvPr>
        </p:nvSpPr>
        <p:spPr>
          <a:xfrm>
            <a:off x="280972" y="1379560"/>
            <a:ext cx="8730000" cy="5104800"/>
          </a:xfrm>
          <a:prstGeom prst="rect">
            <a:avLst/>
          </a:prstGeom>
        </p:spPr>
        <p:txBody>
          <a:bodyPr>
            <a:noAutofit/>
          </a:bodyPr>
          <a:lstStyle>
            <a:lvl1pPr marL="273050" indent="-177800">
              <a:buSzPct val="100000"/>
              <a:buFont typeface="Arial" pitchFamily="34" charset="0"/>
              <a:buChar char="•"/>
              <a:defRPr lang="fr-FR" sz="1600" b="1" i="0" kern="1200" dirty="0" smtClean="0">
                <a:solidFill>
                  <a:srgbClr val="02375E"/>
                </a:solidFill>
                <a:latin typeface="Arial"/>
                <a:ea typeface="+mn-ea"/>
                <a:cs typeface="Arial"/>
              </a:defRPr>
            </a:lvl1pPr>
            <a:lvl2pPr marL="622300" indent="-185738">
              <a:buSzPct val="100000"/>
              <a:buFont typeface="Arial" pitchFamily="34" charset="0"/>
              <a:buChar char="−"/>
              <a:tabLst>
                <a:tab pos="627063" algn="l"/>
              </a:tabLst>
              <a:defRPr sz="1400">
                <a:solidFill>
                  <a:srgbClr val="02375E"/>
                </a:solidFill>
                <a:latin typeface="Arial"/>
                <a:cs typeface="Arial"/>
              </a:defRPr>
            </a:lvl2pPr>
            <a:lvl3pPr marL="811213" indent="-174625">
              <a:buSzPct val="100000"/>
              <a:buFont typeface="Wingdings" pitchFamily="2" charset="2"/>
              <a:buChar char="ü"/>
              <a:defRPr lang="fr-FR" sz="1400" kern="1200" dirty="0" smtClean="0">
                <a:solidFill>
                  <a:srgbClr val="02375E"/>
                </a:solidFill>
                <a:latin typeface="Arial"/>
                <a:ea typeface="+mn-ea"/>
                <a:cs typeface="Arial"/>
              </a:defRPr>
            </a:lvl3pPr>
            <a:lvl4pPr marL="896938" indent="-177800">
              <a:buSzPct val="100000"/>
              <a:buFont typeface="Arial"/>
              <a:buChar char="•"/>
              <a:defRPr lang="fr-FR" sz="1400" kern="1200" dirty="0" smtClean="0">
                <a:solidFill>
                  <a:srgbClr val="02375E"/>
                </a:solidFill>
                <a:latin typeface="Arial"/>
                <a:ea typeface="+mn-ea"/>
                <a:cs typeface="Arial"/>
              </a:defRPr>
            </a:lvl4pPr>
            <a:lvl5pPr marL="1074738" indent="-177800">
              <a:buSzPct val="100000"/>
              <a:buFont typeface="Arial"/>
              <a:buChar char="•"/>
              <a:defRPr lang="fr-FR" sz="1400" kern="1200" dirty="0">
                <a:solidFill>
                  <a:srgbClr val="02375E"/>
                </a:solidFill>
                <a:latin typeface="Arial"/>
                <a:ea typeface="+mn-ea"/>
                <a:cs typeface="Arial"/>
              </a:defRPr>
            </a:lvl5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dirty="0"/>
          </a:p>
        </p:txBody>
      </p:sp>
    </p:spTree>
    <p:extLst>
      <p:ext uri="{BB962C8B-B14F-4D97-AF65-F5344CB8AC3E}">
        <p14:creationId xmlns:p14="http://schemas.microsoft.com/office/powerpoint/2010/main" val="268145126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3_Slide courante ANAP v2">
    <p:spTree>
      <p:nvGrpSpPr>
        <p:cNvPr id="1" name=""/>
        <p:cNvGrpSpPr/>
        <p:nvPr/>
      </p:nvGrpSpPr>
      <p:grpSpPr>
        <a:xfrm>
          <a:off x="0" y="0"/>
          <a:ext cx="0" cy="0"/>
          <a:chOff x="0" y="0"/>
          <a:chExt cx="0" cy="0"/>
        </a:xfrm>
      </p:grpSpPr>
      <p:pic>
        <p:nvPicPr>
          <p:cNvPr id="9" name="SLIDE_PPT_v2_OK.png" descr="/Users/pixelis/Desktop/pour masque PPT/SLIDE_PPT_v2_OK.png"/>
          <p:cNvPicPr>
            <a:picLocks noChangeAspect="1"/>
          </p:cNvPicPr>
          <p:nvPr userDrawn="1"/>
        </p:nvPicPr>
        <p:blipFill>
          <a:blip r:embed="rId2" r:link="rId3" cstate="screen"/>
          <a:srcRect/>
          <a:stretch>
            <a:fillRect/>
          </a:stretch>
        </p:blipFill>
        <p:spPr>
          <a:xfrm>
            <a:off x="378" y="85059"/>
            <a:ext cx="9143244" cy="616686"/>
          </a:xfrm>
          <a:prstGeom prst="rect">
            <a:avLst/>
          </a:prstGeom>
        </p:spPr>
      </p:pic>
      <p:sp>
        <p:nvSpPr>
          <p:cNvPr id="10" name="Titre 1"/>
          <p:cNvSpPr>
            <a:spLocks noGrp="1"/>
          </p:cNvSpPr>
          <p:nvPr>
            <p:ph type="title"/>
          </p:nvPr>
        </p:nvSpPr>
        <p:spPr>
          <a:xfrm>
            <a:off x="280972" y="709016"/>
            <a:ext cx="8730000" cy="447660"/>
          </a:xfrm>
          <a:prstGeom prst="rect">
            <a:avLst/>
          </a:prstGeom>
        </p:spPr>
        <p:txBody>
          <a:bodyPr wrap="none">
            <a:normAutofit/>
          </a:bodyPr>
          <a:lstStyle>
            <a:lvl1pPr algn="l">
              <a:defRPr sz="2000" b="1" i="0">
                <a:latin typeface="Arial"/>
                <a:cs typeface="Arial"/>
              </a:defRPr>
            </a:lvl1pPr>
          </a:lstStyle>
          <a:p>
            <a:r>
              <a:rPr lang="fr-FR" smtClean="0"/>
              <a:t>Modifiez le style du titre</a:t>
            </a:r>
            <a:endParaRPr lang="fr-FR" dirty="0"/>
          </a:p>
        </p:txBody>
      </p:sp>
      <p:sp>
        <p:nvSpPr>
          <p:cNvPr id="6" name="Espace réservé du numéro de diapositive 4"/>
          <p:cNvSpPr txBox="1">
            <a:spLocks/>
          </p:cNvSpPr>
          <p:nvPr userDrawn="1"/>
        </p:nvSpPr>
        <p:spPr>
          <a:xfrm>
            <a:off x="8715404" y="6492875"/>
            <a:ext cx="428596" cy="365125"/>
          </a:xfrm>
          <a:prstGeom prst="rect">
            <a:avLst/>
          </a:prstGeom>
        </p:spPr>
        <p:txBody>
          <a:bodyPr vert="horz" lIns="91440" tIns="45720" rIns="91440" bIns="45720" rtlCol="0" anchor="ctr"/>
          <a:lstStyle>
            <a:lvl1pPr algn="l">
              <a:defRPr sz="900">
                <a:solidFill>
                  <a:schemeClr val="tx1"/>
                </a:solidFill>
                <a:latin typeface="Arial"/>
                <a:cs typeface="Arial"/>
              </a:defRPr>
            </a:lvl1pPr>
          </a:lstStyle>
          <a:p>
            <a:pPr>
              <a:defRPr/>
            </a:pPr>
            <a:fld id="{4EDA1829-6B1F-AC4A-A852-D4F5C95A9EF4}" type="slidenum">
              <a:rPr lang="fr-FR" sz="1000" smtClean="0">
                <a:solidFill>
                  <a:srgbClr val="36616C"/>
                </a:solidFill>
              </a:rPr>
              <a:pPr>
                <a:defRPr/>
              </a:pPr>
              <a:t>‹N°›</a:t>
            </a:fld>
            <a:endParaRPr lang="fr-FR">
              <a:solidFill>
                <a:srgbClr val="36616C"/>
              </a:solidFill>
            </a:endParaRPr>
          </a:p>
        </p:txBody>
      </p:sp>
      <p:sp>
        <p:nvSpPr>
          <p:cNvPr id="7" name="Espace réservé du contenu 7"/>
          <p:cNvSpPr>
            <a:spLocks noGrp="1"/>
          </p:cNvSpPr>
          <p:nvPr>
            <p:ph sz="quarter" idx="13"/>
          </p:nvPr>
        </p:nvSpPr>
        <p:spPr>
          <a:xfrm>
            <a:off x="280972" y="1379560"/>
            <a:ext cx="4129200" cy="5104800"/>
          </a:xfrm>
          <a:prstGeom prst="rect">
            <a:avLst/>
          </a:prstGeom>
        </p:spPr>
        <p:txBody>
          <a:bodyPr>
            <a:noAutofit/>
          </a:bodyPr>
          <a:lstStyle>
            <a:lvl1pPr marL="273050" indent="-177800">
              <a:buSzPct val="100000"/>
              <a:buFont typeface="Arial" pitchFamily="34" charset="0"/>
              <a:buChar char="•"/>
              <a:defRPr lang="fr-FR" sz="1600" b="1" i="0" kern="1200" dirty="0" smtClean="0">
                <a:solidFill>
                  <a:srgbClr val="02375E"/>
                </a:solidFill>
                <a:latin typeface="Arial"/>
                <a:ea typeface="+mn-ea"/>
                <a:cs typeface="Arial"/>
              </a:defRPr>
            </a:lvl1pPr>
            <a:lvl2pPr marL="622300" indent="-185738">
              <a:buSzPct val="100000"/>
              <a:buFont typeface="Arial" pitchFamily="34" charset="0"/>
              <a:buChar char="−"/>
              <a:tabLst>
                <a:tab pos="627063" algn="l"/>
              </a:tabLst>
              <a:defRPr sz="1400">
                <a:solidFill>
                  <a:srgbClr val="02375E"/>
                </a:solidFill>
                <a:latin typeface="Arial"/>
                <a:cs typeface="Arial"/>
              </a:defRPr>
            </a:lvl2pPr>
            <a:lvl3pPr marL="811213" indent="-174625">
              <a:buSzPct val="100000"/>
              <a:buFont typeface="Wingdings" pitchFamily="2" charset="2"/>
              <a:buChar char="ü"/>
              <a:defRPr lang="fr-FR" sz="1400" kern="1200" dirty="0" smtClean="0">
                <a:solidFill>
                  <a:srgbClr val="02375E"/>
                </a:solidFill>
                <a:latin typeface="Arial"/>
                <a:ea typeface="+mn-ea"/>
                <a:cs typeface="Arial"/>
              </a:defRPr>
            </a:lvl3pPr>
            <a:lvl4pPr marL="896938" indent="-177800">
              <a:buSzPct val="100000"/>
              <a:buFont typeface="Arial"/>
              <a:buChar char="•"/>
              <a:defRPr lang="fr-FR" sz="1400" kern="1200" dirty="0" smtClean="0">
                <a:solidFill>
                  <a:srgbClr val="02375E"/>
                </a:solidFill>
                <a:latin typeface="Arial"/>
                <a:ea typeface="+mn-ea"/>
                <a:cs typeface="Arial"/>
              </a:defRPr>
            </a:lvl4pPr>
            <a:lvl5pPr marL="1074738" indent="-177800">
              <a:buSzPct val="100000"/>
              <a:buFont typeface="Arial"/>
              <a:buChar char="•"/>
              <a:defRPr lang="fr-FR" sz="1400" kern="1200" dirty="0">
                <a:solidFill>
                  <a:srgbClr val="02375E"/>
                </a:solidFill>
                <a:latin typeface="Arial"/>
                <a:ea typeface="+mn-ea"/>
                <a:cs typeface="Arial"/>
              </a:defRPr>
            </a:lvl5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dirty="0"/>
          </a:p>
        </p:txBody>
      </p:sp>
      <p:sp>
        <p:nvSpPr>
          <p:cNvPr id="8" name="Espace réservé du contenu 7"/>
          <p:cNvSpPr>
            <a:spLocks noGrp="1"/>
          </p:cNvSpPr>
          <p:nvPr>
            <p:ph sz="quarter" idx="14"/>
          </p:nvPr>
        </p:nvSpPr>
        <p:spPr>
          <a:xfrm>
            <a:off x="4881772" y="1379560"/>
            <a:ext cx="4129200" cy="5104800"/>
          </a:xfrm>
          <a:prstGeom prst="rect">
            <a:avLst/>
          </a:prstGeom>
        </p:spPr>
        <p:txBody>
          <a:bodyPr>
            <a:noAutofit/>
          </a:bodyPr>
          <a:lstStyle>
            <a:lvl1pPr marL="273050" indent="-177800">
              <a:buSzPct val="100000"/>
              <a:buFont typeface="Arial" pitchFamily="34" charset="0"/>
              <a:buChar char="•"/>
              <a:defRPr lang="fr-FR" sz="1600" b="1" i="0" kern="1200" dirty="0" smtClean="0">
                <a:solidFill>
                  <a:srgbClr val="02375E"/>
                </a:solidFill>
                <a:latin typeface="Arial"/>
                <a:ea typeface="+mn-ea"/>
                <a:cs typeface="Arial"/>
              </a:defRPr>
            </a:lvl1pPr>
            <a:lvl2pPr marL="622300" indent="-185738">
              <a:buSzPct val="100000"/>
              <a:buFont typeface="Arial" pitchFamily="34" charset="0"/>
              <a:buChar char="−"/>
              <a:tabLst>
                <a:tab pos="627063" algn="l"/>
              </a:tabLst>
              <a:defRPr sz="1400">
                <a:solidFill>
                  <a:srgbClr val="02375E"/>
                </a:solidFill>
                <a:latin typeface="Arial"/>
                <a:cs typeface="Arial"/>
              </a:defRPr>
            </a:lvl2pPr>
            <a:lvl3pPr marL="811213" indent="-174625">
              <a:buSzPct val="100000"/>
              <a:buFont typeface="Wingdings" pitchFamily="2" charset="2"/>
              <a:buChar char="ü"/>
              <a:defRPr lang="fr-FR" sz="1400" kern="1200" dirty="0" smtClean="0">
                <a:solidFill>
                  <a:srgbClr val="02375E"/>
                </a:solidFill>
                <a:latin typeface="Arial"/>
                <a:ea typeface="+mn-ea"/>
                <a:cs typeface="Arial"/>
              </a:defRPr>
            </a:lvl3pPr>
            <a:lvl4pPr marL="896938" indent="-177800">
              <a:buSzPct val="100000"/>
              <a:buFont typeface="Arial"/>
              <a:buChar char="•"/>
              <a:defRPr lang="fr-FR" sz="1400" kern="1200" dirty="0" smtClean="0">
                <a:solidFill>
                  <a:srgbClr val="02375E"/>
                </a:solidFill>
                <a:latin typeface="Arial"/>
                <a:ea typeface="+mn-ea"/>
                <a:cs typeface="Arial"/>
              </a:defRPr>
            </a:lvl4pPr>
            <a:lvl5pPr marL="1074738" indent="-177800">
              <a:buSzPct val="100000"/>
              <a:buFont typeface="Arial"/>
              <a:buChar char="•"/>
              <a:defRPr lang="fr-FR" sz="1400" kern="1200" dirty="0">
                <a:solidFill>
                  <a:srgbClr val="02375E"/>
                </a:solidFill>
                <a:latin typeface="Arial"/>
                <a:ea typeface="+mn-ea"/>
                <a:cs typeface="Arial"/>
              </a:defRPr>
            </a:lvl5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dirty="0"/>
          </a:p>
        </p:txBody>
      </p:sp>
    </p:spTree>
    <p:extLst>
      <p:ext uri="{BB962C8B-B14F-4D97-AF65-F5344CB8AC3E}">
        <p14:creationId xmlns:p14="http://schemas.microsoft.com/office/powerpoint/2010/main" val="1821926391"/>
      </p:ext>
    </p:extLst>
  </p:cSld>
  <p:clrMapOvr>
    <a:masterClrMapping/>
  </p:clrMapOvr>
  <p:timing>
    <p:tnLst>
      <p:par>
        <p:cTn id="1" dur="indefinite" restart="never" nodeType="tmRoot"/>
      </p:par>
    </p:tnLst>
  </p:timing>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titre seul anap">
    <p:spTree>
      <p:nvGrpSpPr>
        <p:cNvPr id="1" name=""/>
        <p:cNvGrpSpPr/>
        <p:nvPr/>
      </p:nvGrpSpPr>
      <p:grpSpPr>
        <a:xfrm>
          <a:off x="0" y="0"/>
          <a:ext cx="0" cy="0"/>
          <a:chOff x="0" y="0"/>
          <a:chExt cx="0" cy="0"/>
        </a:xfrm>
      </p:grpSpPr>
      <p:pic>
        <p:nvPicPr>
          <p:cNvPr id="9" name="SLIDE_PPT_v2_OK.png" descr="/Users/pixelis/Desktop/pour masque PPT/SLIDE_PPT_v2_OK.png"/>
          <p:cNvPicPr>
            <a:picLocks noChangeAspect="1"/>
          </p:cNvPicPr>
          <p:nvPr userDrawn="1"/>
        </p:nvPicPr>
        <p:blipFill>
          <a:blip r:embed="rId2" r:link="rId3" cstate="screen"/>
          <a:srcRect/>
          <a:stretch>
            <a:fillRect/>
          </a:stretch>
        </p:blipFill>
        <p:spPr>
          <a:xfrm>
            <a:off x="378" y="85059"/>
            <a:ext cx="9143244" cy="616686"/>
          </a:xfrm>
          <a:prstGeom prst="rect">
            <a:avLst/>
          </a:prstGeom>
        </p:spPr>
      </p:pic>
      <p:sp>
        <p:nvSpPr>
          <p:cNvPr id="10" name="Titre 1"/>
          <p:cNvSpPr>
            <a:spLocks noGrp="1"/>
          </p:cNvSpPr>
          <p:nvPr>
            <p:ph type="title"/>
          </p:nvPr>
        </p:nvSpPr>
        <p:spPr>
          <a:xfrm>
            <a:off x="280972" y="709016"/>
            <a:ext cx="8730000" cy="447660"/>
          </a:xfrm>
          <a:prstGeom prst="rect">
            <a:avLst/>
          </a:prstGeom>
        </p:spPr>
        <p:txBody>
          <a:bodyPr wrap="none">
            <a:normAutofit/>
          </a:bodyPr>
          <a:lstStyle>
            <a:lvl1pPr algn="l">
              <a:defRPr sz="2000" b="1" i="0">
                <a:latin typeface="Arial"/>
                <a:cs typeface="Arial"/>
              </a:defRPr>
            </a:lvl1pPr>
          </a:lstStyle>
          <a:p>
            <a:r>
              <a:rPr lang="fr-FR" smtClean="0"/>
              <a:t>Modifiez le style du titre</a:t>
            </a:r>
            <a:endParaRPr lang="fr-FR" dirty="0"/>
          </a:p>
        </p:txBody>
      </p:sp>
      <p:sp>
        <p:nvSpPr>
          <p:cNvPr id="5" name="Espace réservé du numéro de diapositive 4"/>
          <p:cNvSpPr txBox="1">
            <a:spLocks/>
          </p:cNvSpPr>
          <p:nvPr userDrawn="1"/>
        </p:nvSpPr>
        <p:spPr>
          <a:xfrm>
            <a:off x="8715404" y="6492875"/>
            <a:ext cx="428596" cy="365125"/>
          </a:xfrm>
          <a:prstGeom prst="rect">
            <a:avLst/>
          </a:prstGeom>
        </p:spPr>
        <p:txBody>
          <a:bodyPr vert="horz" lIns="91440" tIns="45720" rIns="91440" bIns="45720" rtlCol="0" anchor="ctr"/>
          <a:lstStyle>
            <a:lvl1pPr algn="l">
              <a:defRPr sz="900">
                <a:solidFill>
                  <a:schemeClr val="tx1"/>
                </a:solidFill>
                <a:latin typeface="Arial"/>
                <a:cs typeface="Arial"/>
              </a:defRPr>
            </a:lvl1pPr>
          </a:lstStyle>
          <a:p>
            <a:pPr>
              <a:defRPr/>
            </a:pPr>
            <a:fld id="{4EDA1829-6B1F-AC4A-A852-D4F5C95A9EF4}" type="slidenum">
              <a:rPr lang="fr-FR" sz="1000" smtClean="0">
                <a:solidFill>
                  <a:srgbClr val="36616C"/>
                </a:solidFill>
              </a:rPr>
              <a:pPr>
                <a:defRPr/>
              </a:pPr>
              <a:t>‹N°›</a:t>
            </a:fld>
            <a:endParaRPr lang="fr-FR">
              <a:solidFill>
                <a:srgbClr val="36616C"/>
              </a:solidFill>
            </a:endParaRPr>
          </a:p>
        </p:txBody>
      </p:sp>
    </p:spTree>
    <p:extLst>
      <p:ext uri="{BB962C8B-B14F-4D97-AF65-F5344CB8AC3E}">
        <p14:creationId xmlns:p14="http://schemas.microsoft.com/office/powerpoint/2010/main" val="3520980198"/>
      </p:ext>
    </p:extLst>
  </p:cSld>
  <p:clrMapOvr>
    <a:masterClrMapping/>
  </p:clrMapOvr>
  <p:timing>
    <p:tnLst>
      <p:par>
        <p:cTn id="1" dur="indefinite" restart="never" nodeType="tmRoot"/>
      </p:par>
    </p:tnLst>
  </p:timing>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1_titre seul anap">
    <p:spTree>
      <p:nvGrpSpPr>
        <p:cNvPr id="1" name=""/>
        <p:cNvGrpSpPr/>
        <p:nvPr/>
      </p:nvGrpSpPr>
      <p:grpSpPr>
        <a:xfrm>
          <a:off x="0" y="0"/>
          <a:ext cx="0" cy="0"/>
          <a:chOff x="0" y="0"/>
          <a:chExt cx="0" cy="0"/>
        </a:xfrm>
      </p:grpSpPr>
      <p:sp>
        <p:nvSpPr>
          <p:cNvPr id="10" name="Titre 1"/>
          <p:cNvSpPr>
            <a:spLocks noGrp="1"/>
          </p:cNvSpPr>
          <p:nvPr>
            <p:ph type="title"/>
          </p:nvPr>
        </p:nvSpPr>
        <p:spPr>
          <a:xfrm>
            <a:off x="963372" y="40264"/>
            <a:ext cx="8028000" cy="447660"/>
          </a:xfrm>
          <a:prstGeom prst="rect">
            <a:avLst/>
          </a:prstGeom>
        </p:spPr>
        <p:txBody>
          <a:bodyPr wrap="none">
            <a:normAutofit/>
          </a:bodyPr>
          <a:lstStyle>
            <a:lvl1pPr algn="l">
              <a:defRPr sz="2000" b="1" i="0">
                <a:latin typeface="Arial"/>
                <a:cs typeface="Arial"/>
              </a:defRPr>
            </a:lvl1pPr>
          </a:lstStyle>
          <a:p>
            <a:r>
              <a:rPr lang="fr-FR" smtClean="0"/>
              <a:t>Modifiez le style du titre</a:t>
            </a:r>
            <a:endParaRPr lang="fr-FR" dirty="0"/>
          </a:p>
        </p:txBody>
      </p:sp>
      <p:pic>
        <p:nvPicPr>
          <p:cNvPr id="99330" name="Picture 2"/>
          <p:cNvPicPr>
            <a:picLocks noChangeAspect="1" noChangeArrowheads="1"/>
          </p:cNvPicPr>
          <p:nvPr userDrawn="1"/>
        </p:nvPicPr>
        <p:blipFill>
          <a:blip r:embed="rId2" cstate="screen"/>
          <a:srcRect/>
          <a:stretch>
            <a:fillRect/>
          </a:stretch>
        </p:blipFill>
        <p:spPr bwMode="auto">
          <a:xfrm>
            <a:off x="27296" y="81888"/>
            <a:ext cx="890706" cy="335163"/>
          </a:xfrm>
          <a:prstGeom prst="rect">
            <a:avLst/>
          </a:prstGeom>
          <a:noFill/>
          <a:ln w="9525">
            <a:noFill/>
            <a:miter lim="800000"/>
            <a:headEnd/>
            <a:tailEnd/>
          </a:ln>
          <a:effectLst/>
        </p:spPr>
      </p:pic>
      <p:sp>
        <p:nvSpPr>
          <p:cNvPr id="5" name="Espace réservé du numéro de diapositive 4"/>
          <p:cNvSpPr txBox="1">
            <a:spLocks/>
          </p:cNvSpPr>
          <p:nvPr userDrawn="1"/>
        </p:nvSpPr>
        <p:spPr>
          <a:xfrm>
            <a:off x="8715404" y="6492875"/>
            <a:ext cx="428596" cy="365125"/>
          </a:xfrm>
          <a:prstGeom prst="rect">
            <a:avLst/>
          </a:prstGeom>
        </p:spPr>
        <p:txBody>
          <a:bodyPr vert="horz" lIns="91440" tIns="45720" rIns="91440" bIns="45720" rtlCol="0" anchor="ctr"/>
          <a:lstStyle>
            <a:lvl1pPr algn="l">
              <a:defRPr sz="900">
                <a:solidFill>
                  <a:schemeClr val="tx1"/>
                </a:solidFill>
                <a:latin typeface="Arial"/>
                <a:cs typeface="Arial"/>
              </a:defRPr>
            </a:lvl1pPr>
          </a:lstStyle>
          <a:p>
            <a:pPr>
              <a:defRPr/>
            </a:pPr>
            <a:fld id="{4EDA1829-6B1F-AC4A-A852-D4F5C95A9EF4}" type="slidenum">
              <a:rPr lang="fr-FR" sz="1000" smtClean="0">
                <a:solidFill>
                  <a:srgbClr val="36616C"/>
                </a:solidFill>
              </a:rPr>
              <a:pPr>
                <a:defRPr/>
              </a:pPr>
              <a:t>‹N°›</a:t>
            </a:fld>
            <a:endParaRPr lang="fr-FR" sz="1000">
              <a:solidFill>
                <a:srgbClr val="36616C"/>
              </a:solidFill>
            </a:endParaRPr>
          </a:p>
        </p:txBody>
      </p:sp>
    </p:spTree>
    <p:extLst>
      <p:ext uri="{BB962C8B-B14F-4D97-AF65-F5344CB8AC3E}">
        <p14:creationId xmlns:p14="http://schemas.microsoft.com/office/powerpoint/2010/main" val="3022706439"/>
      </p:ext>
    </p:extLst>
  </p:cSld>
  <p:clrMapOvr>
    <a:masterClrMapping/>
  </p:clrMapOvr>
  <p:timing>
    <p:tnLst>
      <p:par>
        <p:cTn id="1" dur="indefinite" restart="never" nodeType="tmRoot"/>
      </p:par>
    </p:tnLst>
  </p:timing>
</p:sldLayout>
</file>

<file path=ppt/slideLayouts/slideLayout34.xml><?xml version="1.0" encoding="utf-8"?>
<p:sldLayout xmlns:a="http://schemas.openxmlformats.org/drawingml/2006/main" xmlns:r="http://schemas.openxmlformats.org/officeDocument/2006/relationships" xmlns:p="http://schemas.openxmlformats.org/presentationml/2006/main" userDrawn="1">
  <p:cSld name="Slide courante ANAP v2">
    <p:spTree>
      <p:nvGrpSpPr>
        <p:cNvPr id="1" name=""/>
        <p:cNvGrpSpPr/>
        <p:nvPr/>
      </p:nvGrpSpPr>
      <p:grpSpPr>
        <a:xfrm>
          <a:off x="0" y="0"/>
          <a:ext cx="0" cy="0"/>
          <a:chOff x="0" y="0"/>
          <a:chExt cx="0" cy="0"/>
        </a:xfrm>
      </p:grpSpPr>
      <p:pic>
        <p:nvPicPr>
          <p:cNvPr id="4" name="SLIDE_PPT_v2_OK.png" descr="/Users/pixelis/Desktop/pour masque PPT/SLIDE_PPT_v2_OK.png"/>
          <p:cNvPicPr>
            <a:picLocks noChangeAspect="1"/>
          </p:cNvPicPr>
          <p:nvPr userDrawn="1"/>
        </p:nvPicPr>
        <p:blipFill>
          <a:blip r:embed="rId2" cstate="screen"/>
          <a:srcRect/>
          <a:stretch>
            <a:fillRect/>
          </a:stretch>
        </p:blipFill>
        <p:spPr bwMode="auto">
          <a:xfrm>
            <a:off x="0" y="0"/>
            <a:ext cx="9144000" cy="963613"/>
          </a:xfrm>
          <a:prstGeom prst="rect">
            <a:avLst/>
          </a:prstGeom>
          <a:noFill/>
          <a:ln w="9525">
            <a:noFill/>
            <a:miter lim="800000"/>
            <a:headEnd/>
            <a:tailEnd/>
          </a:ln>
        </p:spPr>
      </p:pic>
      <p:sp>
        <p:nvSpPr>
          <p:cNvPr id="10" name="Titre 1"/>
          <p:cNvSpPr>
            <a:spLocks noGrp="1"/>
          </p:cNvSpPr>
          <p:nvPr>
            <p:ph type="title"/>
          </p:nvPr>
        </p:nvSpPr>
        <p:spPr>
          <a:xfrm>
            <a:off x="184194" y="838200"/>
            <a:ext cx="8731205" cy="1143000"/>
          </a:xfrm>
          <a:prstGeom prst="rect">
            <a:avLst/>
          </a:prstGeom>
        </p:spPr>
        <p:txBody>
          <a:bodyPr wrap="none">
            <a:noAutofit/>
          </a:bodyPr>
          <a:lstStyle>
            <a:lvl1pPr algn="l">
              <a:defRPr sz="3800" b="1" i="0">
                <a:latin typeface="Arial"/>
                <a:cs typeface="Arial"/>
              </a:defRPr>
            </a:lvl1pPr>
          </a:lstStyle>
          <a:p>
            <a:r>
              <a:rPr lang="fr-FR" dirty="0" smtClean="0"/>
              <a:t>Cliquez et modifiez le titre</a:t>
            </a:r>
            <a:endParaRPr lang="fr-FR" dirty="0"/>
          </a:p>
        </p:txBody>
      </p:sp>
      <p:sp>
        <p:nvSpPr>
          <p:cNvPr id="11" name="Espace réservé du contenu 7"/>
          <p:cNvSpPr>
            <a:spLocks noGrp="1"/>
          </p:cNvSpPr>
          <p:nvPr>
            <p:ph sz="quarter" idx="13"/>
          </p:nvPr>
        </p:nvSpPr>
        <p:spPr>
          <a:xfrm>
            <a:off x="184194" y="2057400"/>
            <a:ext cx="8731205" cy="1371600"/>
          </a:xfrm>
          <a:prstGeom prst="rect">
            <a:avLst/>
          </a:prstGeom>
        </p:spPr>
        <p:txBody>
          <a:bodyPr>
            <a:noAutofit/>
          </a:bodyPr>
          <a:lstStyle>
            <a:lvl1pPr marL="177800" indent="-177800">
              <a:buSzPct val="100000"/>
              <a:defRPr sz="1600" b="1" i="0">
                <a:solidFill>
                  <a:srgbClr val="D1003B"/>
                </a:solidFill>
                <a:latin typeface="Arial"/>
                <a:cs typeface="Arial"/>
              </a:defRPr>
            </a:lvl1pPr>
            <a:lvl2pPr marL="541338" indent="-185738">
              <a:buSzPct val="100000"/>
              <a:buFont typeface="Arial"/>
              <a:buChar char="•"/>
              <a:tabLst>
                <a:tab pos="541338" algn="l"/>
              </a:tabLst>
              <a:defRPr sz="1400">
                <a:latin typeface="Arial"/>
                <a:cs typeface="Arial"/>
              </a:defRPr>
            </a:lvl2pPr>
            <a:lvl3pPr marL="715963" indent="-174625">
              <a:buSzPct val="100000"/>
              <a:buFont typeface="Arial"/>
              <a:buChar char="•"/>
              <a:defRPr sz="1400">
                <a:latin typeface="Arial"/>
                <a:cs typeface="Arial"/>
              </a:defRPr>
            </a:lvl3pPr>
            <a:lvl4pPr marL="896938" indent="-177800">
              <a:buSzPct val="100000"/>
              <a:buFont typeface="Arial"/>
              <a:buChar char="•"/>
              <a:defRPr sz="1400">
                <a:latin typeface="Arial"/>
                <a:cs typeface="Arial"/>
              </a:defRPr>
            </a:lvl4pPr>
            <a:lvl5pPr marL="1074738" indent="-177800">
              <a:buSzPct val="100000"/>
              <a:buFont typeface="Arial"/>
              <a:buChar char="•"/>
              <a:defRPr sz="1400">
                <a:latin typeface="Arial"/>
                <a:cs typeface="Arial"/>
              </a:defRPr>
            </a:lvl5pPr>
          </a:lstStyle>
          <a:p>
            <a:pPr lvl="0"/>
            <a:r>
              <a:rPr lang="fr-FR" dirty="0" smtClean="0"/>
              <a:t>Cliquez pour modifier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FR" dirty="0"/>
          </a:p>
        </p:txBody>
      </p:sp>
      <p:sp>
        <p:nvSpPr>
          <p:cNvPr id="6" name="Espace réservé de la date 2"/>
          <p:cNvSpPr>
            <a:spLocks noGrp="1"/>
          </p:cNvSpPr>
          <p:nvPr>
            <p:ph type="dt" sz="half" idx="14"/>
          </p:nvPr>
        </p:nvSpPr>
        <p:spPr>
          <a:xfrm>
            <a:off x="184150" y="6299200"/>
            <a:ext cx="1416050" cy="365125"/>
          </a:xfrm>
        </p:spPr>
        <p:txBody>
          <a:bodyPr/>
          <a:lstStyle>
            <a:lvl1pPr>
              <a:defRPr sz="800">
                <a:solidFill>
                  <a:srgbClr val="000000"/>
                </a:solidFill>
                <a:latin typeface="Arial"/>
                <a:cs typeface="Arial"/>
              </a:defRPr>
            </a:lvl1pPr>
          </a:lstStyle>
          <a:p>
            <a:pPr>
              <a:defRPr/>
            </a:pPr>
            <a:fld id="{7058D7B5-E7E3-4A9A-ADED-CFDB4D1CE9E7}" type="datetime3">
              <a:rPr lang="fr-FR"/>
              <a:pPr>
                <a:defRPr/>
              </a:pPr>
              <a:t>28.12.15</a:t>
            </a:fld>
            <a:endParaRPr lang="fr-FR" dirty="0"/>
          </a:p>
        </p:txBody>
      </p:sp>
      <p:sp>
        <p:nvSpPr>
          <p:cNvPr id="7" name="Espace réservé du numéro de diapositive 4"/>
          <p:cNvSpPr>
            <a:spLocks noGrp="1"/>
          </p:cNvSpPr>
          <p:nvPr>
            <p:ph type="sldNum" sz="quarter" idx="15"/>
          </p:nvPr>
        </p:nvSpPr>
        <p:spPr>
          <a:xfrm>
            <a:off x="7848600" y="6299200"/>
            <a:ext cx="1066800" cy="365125"/>
          </a:xfrm>
        </p:spPr>
        <p:txBody>
          <a:bodyPr/>
          <a:lstStyle>
            <a:lvl1pPr>
              <a:defRPr sz="800">
                <a:solidFill>
                  <a:schemeClr val="tx1"/>
                </a:solidFill>
                <a:latin typeface="Arial"/>
                <a:cs typeface="Arial"/>
              </a:defRPr>
            </a:lvl1pPr>
          </a:lstStyle>
          <a:p>
            <a:pPr>
              <a:defRPr/>
            </a:pPr>
            <a:fld id="{836B0F43-C37A-424D-B6A5-B0496F1EED66}" type="slidenum">
              <a:rPr lang="fr-FR">
                <a:solidFill>
                  <a:prstClr val="black"/>
                </a:solidFill>
              </a:rPr>
              <a:pPr>
                <a:defRPr/>
              </a:pPr>
              <a:t>‹N°›</a:t>
            </a:fld>
            <a:endParaRPr lang="fr-FR" dirty="0">
              <a:solidFill>
                <a:prstClr val="black"/>
              </a:solidFill>
            </a:endParaRPr>
          </a:p>
        </p:txBody>
      </p:sp>
      <p:sp>
        <p:nvSpPr>
          <p:cNvPr id="8" name="Espace réservé du pied de page 12"/>
          <p:cNvSpPr>
            <a:spLocks noGrp="1"/>
          </p:cNvSpPr>
          <p:nvPr>
            <p:ph type="ftr" sz="quarter" idx="16"/>
          </p:nvPr>
        </p:nvSpPr>
        <p:spPr>
          <a:xfrm>
            <a:off x="2209800" y="6299200"/>
            <a:ext cx="5486400" cy="365125"/>
          </a:xfrm>
        </p:spPr>
        <p:txBody>
          <a:bodyPr/>
          <a:lstStyle>
            <a:lvl1pPr algn="l">
              <a:defRPr sz="800">
                <a:solidFill>
                  <a:srgbClr val="000000"/>
                </a:solidFill>
                <a:latin typeface="Arial"/>
                <a:cs typeface="Arial"/>
              </a:defRPr>
            </a:lvl1pPr>
          </a:lstStyle>
          <a:p>
            <a:pPr>
              <a:defRPr/>
            </a:pPr>
            <a:r>
              <a:rPr lang="fr-FR"/>
              <a:t>titre du document</a:t>
            </a:r>
          </a:p>
        </p:txBody>
      </p:sp>
    </p:spTree>
    <p:extLst>
      <p:ext uri="{BB962C8B-B14F-4D97-AF65-F5344CB8AC3E}">
        <p14:creationId xmlns:p14="http://schemas.microsoft.com/office/powerpoint/2010/main" val="2212776590"/>
      </p:ext>
    </p:extLst>
  </p:cSld>
  <p:clrMapOvr>
    <a:masterClrMapping/>
  </p:clrMapOvr>
  <p:timing>
    <p:tnLst>
      <p:par>
        <p:cTn id="1" dur="indefinite" restart="never" nodeType="tmRoot"/>
      </p:par>
    </p:tnLst>
  </p:timing>
</p:sldLayout>
</file>

<file path=ppt/slideLayouts/slideLayout35.xml><?xml version="1.0" encoding="utf-8"?>
<p:sldLayout xmlns:a="http://schemas.openxmlformats.org/drawingml/2006/main" xmlns:r="http://schemas.openxmlformats.org/officeDocument/2006/relationships" xmlns:p="http://schemas.openxmlformats.org/presentationml/2006/main" type="blank">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3280836D-3979-489A-A2FC-C91D92CB4545}" type="datetimeFigureOut">
              <a:rPr lang="fr-FR" smtClean="0">
                <a:solidFill>
                  <a:prstClr val="black">
                    <a:tint val="75000"/>
                  </a:prstClr>
                </a:solidFill>
              </a:rPr>
              <a:pPr/>
              <a:t>28/12/2015</a:t>
            </a:fld>
            <a:endParaRPr lang="fr-FR">
              <a:solidFill>
                <a:prstClr val="black">
                  <a:tint val="75000"/>
                </a:prstClr>
              </a:solidFill>
            </a:endParaRPr>
          </a:p>
        </p:txBody>
      </p:sp>
      <p:sp>
        <p:nvSpPr>
          <p:cNvPr id="3" name="Espace réservé du pied de page 2"/>
          <p:cNvSpPr>
            <a:spLocks noGrp="1"/>
          </p:cNvSpPr>
          <p:nvPr>
            <p:ph type="ftr" sz="quarter" idx="11"/>
          </p:nvPr>
        </p:nvSpPr>
        <p:spPr/>
        <p:txBody>
          <a:bodyPr/>
          <a:lstStyle/>
          <a:p>
            <a:endParaRPr lang="fr-FR">
              <a:solidFill>
                <a:prstClr val="black">
                  <a:tint val="75000"/>
                </a:prstClr>
              </a:solidFill>
            </a:endParaRPr>
          </a:p>
        </p:txBody>
      </p:sp>
      <p:sp>
        <p:nvSpPr>
          <p:cNvPr id="4" name="Espace réservé du numéro de diapositive 3"/>
          <p:cNvSpPr>
            <a:spLocks noGrp="1"/>
          </p:cNvSpPr>
          <p:nvPr>
            <p:ph type="sldNum" sz="quarter" idx="12"/>
          </p:nvPr>
        </p:nvSpPr>
        <p:spPr/>
        <p:txBody>
          <a:bodyPr/>
          <a:lstStyle/>
          <a:p>
            <a:fld id="{6A00A2D4-0BD2-412A-B3E7-01C1D5386824}" type="slidenum">
              <a:rPr lang="fr-FR" smtClean="0">
                <a:solidFill>
                  <a:prstClr val="black">
                    <a:tint val="75000"/>
                  </a:prstClr>
                </a:solidFill>
              </a:rPr>
              <a:pPr/>
              <a:t>‹N°›</a:t>
            </a:fld>
            <a:endParaRPr lang="fr-FR">
              <a:solidFill>
                <a:prstClr val="black">
                  <a:tint val="75000"/>
                </a:prstClr>
              </a:solidFill>
            </a:endParaRPr>
          </a:p>
        </p:txBody>
      </p:sp>
    </p:spTree>
    <p:extLst>
      <p:ext uri="{BB962C8B-B14F-4D97-AF65-F5344CB8AC3E}">
        <p14:creationId xmlns:p14="http://schemas.microsoft.com/office/powerpoint/2010/main" val="824099634"/>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en-US"/>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Cliquez pour modifier le style des sous-titres du masque</a:t>
            </a:r>
            <a:endParaRPr lang="fr-FR"/>
          </a:p>
        </p:txBody>
      </p:sp>
      <p:sp>
        <p:nvSpPr>
          <p:cNvPr id="4" name="Espace réservé de la date 2"/>
          <p:cNvSpPr>
            <a:spLocks noGrp="1"/>
          </p:cNvSpPr>
          <p:nvPr>
            <p:ph type="dt" sz="half" idx="10"/>
          </p:nvPr>
        </p:nvSpPr>
        <p:spPr/>
        <p:txBody>
          <a:bodyPr/>
          <a:lstStyle>
            <a:lvl1pPr>
              <a:defRPr/>
            </a:lvl1pPr>
          </a:lstStyle>
          <a:p>
            <a:pPr>
              <a:defRPr/>
            </a:pPr>
            <a:r>
              <a:rPr lang="fr-FR"/>
              <a:t>16.12.09</a:t>
            </a:r>
          </a:p>
        </p:txBody>
      </p:sp>
      <p:sp>
        <p:nvSpPr>
          <p:cNvPr id="5" name="Espace réservé du numéro de diapositive 4"/>
          <p:cNvSpPr>
            <a:spLocks noGrp="1"/>
          </p:cNvSpPr>
          <p:nvPr>
            <p:ph type="sldNum" sz="quarter" idx="11"/>
          </p:nvPr>
        </p:nvSpPr>
        <p:spPr/>
        <p:txBody>
          <a:bodyPr/>
          <a:lstStyle>
            <a:lvl1pPr>
              <a:defRPr/>
            </a:lvl1pPr>
          </a:lstStyle>
          <a:p>
            <a:pPr>
              <a:defRPr/>
            </a:pPr>
            <a:fld id="{1462D84A-BD3C-4A31-B3A9-AD25439E86F3}" type="slidenum">
              <a:rPr lang="fr-FR"/>
              <a:pPr>
                <a:defRPr/>
              </a:pPr>
              <a:t>‹N°›</a:t>
            </a:fld>
            <a:endParaRPr lang="fr-FR" dirty="0"/>
          </a:p>
        </p:txBody>
      </p:sp>
      <p:sp>
        <p:nvSpPr>
          <p:cNvPr id="6" name="Espace réservé du pied de page 12"/>
          <p:cNvSpPr>
            <a:spLocks noGrp="1"/>
          </p:cNvSpPr>
          <p:nvPr>
            <p:ph type="ftr" sz="quarter" idx="12"/>
          </p:nvPr>
        </p:nvSpPr>
        <p:spPr/>
        <p:txBody>
          <a:bodyPr/>
          <a:lstStyle>
            <a:lvl1pPr>
              <a:defRPr/>
            </a:lvl1pPr>
          </a:lstStyle>
          <a:p>
            <a:pPr>
              <a:defRPr/>
            </a:pPr>
            <a:r>
              <a:rPr lang="fr-FR"/>
              <a:t>Comité de pilotage ANAP</a:t>
            </a:r>
          </a:p>
        </p:txBody>
      </p:sp>
    </p:spTree>
    <p:extLst>
      <p:ext uri="{BB962C8B-B14F-4D97-AF65-F5344CB8AC3E}">
        <p14:creationId xmlns:p14="http://schemas.microsoft.com/office/powerpoint/2010/main" val="174232220"/>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a:t>Cliquez pour modifier le style du titre</a:t>
            </a:r>
            <a:endParaRPr lang="fr-FR"/>
          </a:p>
        </p:txBody>
      </p:sp>
      <p:sp>
        <p:nvSpPr>
          <p:cNvPr id="3" name="Espace réservé du contenu 2"/>
          <p:cNvSpPr>
            <a:spLocks noGrp="1"/>
          </p:cNvSpPr>
          <p:nvPr>
            <p:ph idx="1"/>
          </p:nvPr>
        </p:nvSpPr>
        <p:spPr/>
        <p:txBody>
          <a:bodyPr/>
          <a:lstStyle/>
          <a:p>
            <a:pPr lvl="0"/>
            <a:r>
              <a:rPr lang="en-US"/>
              <a:t>Cliquez pour modifier les styles du texte du masque</a:t>
            </a:r>
          </a:p>
          <a:p>
            <a:pPr lvl="1"/>
            <a:r>
              <a:rPr lang="en-US"/>
              <a:t>Deuxième niveau</a:t>
            </a:r>
          </a:p>
          <a:p>
            <a:pPr lvl="2"/>
            <a:r>
              <a:rPr lang="en-US"/>
              <a:t>Troisième niveau</a:t>
            </a:r>
          </a:p>
          <a:p>
            <a:pPr lvl="3"/>
            <a:r>
              <a:rPr lang="en-US"/>
              <a:t>Quatrième niveau</a:t>
            </a:r>
          </a:p>
          <a:p>
            <a:pPr lvl="4"/>
            <a:r>
              <a:rPr lang="en-US"/>
              <a:t>Cinquième niveau</a:t>
            </a:r>
            <a:endParaRPr lang="fr-FR"/>
          </a:p>
        </p:txBody>
      </p:sp>
      <p:sp>
        <p:nvSpPr>
          <p:cNvPr id="4" name="Espace réservé de la date 2"/>
          <p:cNvSpPr>
            <a:spLocks noGrp="1"/>
          </p:cNvSpPr>
          <p:nvPr>
            <p:ph type="dt" sz="half" idx="10"/>
          </p:nvPr>
        </p:nvSpPr>
        <p:spPr/>
        <p:txBody>
          <a:bodyPr/>
          <a:lstStyle>
            <a:lvl1pPr>
              <a:defRPr/>
            </a:lvl1pPr>
          </a:lstStyle>
          <a:p>
            <a:pPr>
              <a:defRPr/>
            </a:pPr>
            <a:r>
              <a:rPr lang="fr-FR"/>
              <a:t>16.12.09</a:t>
            </a:r>
          </a:p>
        </p:txBody>
      </p:sp>
      <p:sp>
        <p:nvSpPr>
          <p:cNvPr id="5" name="Espace réservé du numéro de diapositive 4"/>
          <p:cNvSpPr>
            <a:spLocks noGrp="1"/>
          </p:cNvSpPr>
          <p:nvPr>
            <p:ph type="sldNum" sz="quarter" idx="11"/>
          </p:nvPr>
        </p:nvSpPr>
        <p:spPr/>
        <p:txBody>
          <a:bodyPr/>
          <a:lstStyle>
            <a:lvl1pPr>
              <a:defRPr/>
            </a:lvl1pPr>
          </a:lstStyle>
          <a:p>
            <a:pPr>
              <a:defRPr/>
            </a:pPr>
            <a:fld id="{D4EAC03F-EB4A-4699-BD1C-80F4DAF48D4C}" type="slidenum">
              <a:rPr lang="fr-FR"/>
              <a:pPr>
                <a:defRPr/>
              </a:pPr>
              <a:t>‹N°›</a:t>
            </a:fld>
            <a:endParaRPr lang="fr-FR" dirty="0"/>
          </a:p>
        </p:txBody>
      </p:sp>
      <p:sp>
        <p:nvSpPr>
          <p:cNvPr id="6" name="Espace réservé du pied de page 12"/>
          <p:cNvSpPr>
            <a:spLocks noGrp="1"/>
          </p:cNvSpPr>
          <p:nvPr>
            <p:ph type="ftr" sz="quarter" idx="12"/>
          </p:nvPr>
        </p:nvSpPr>
        <p:spPr/>
        <p:txBody>
          <a:bodyPr/>
          <a:lstStyle>
            <a:lvl1pPr>
              <a:defRPr/>
            </a:lvl1pPr>
          </a:lstStyle>
          <a:p>
            <a:pPr>
              <a:defRPr/>
            </a:pPr>
            <a:r>
              <a:rPr lang="fr-FR"/>
              <a:t>Comité de pilotage ANAP</a:t>
            </a:r>
          </a:p>
        </p:txBody>
      </p:sp>
    </p:spTree>
    <p:extLst>
      <p:ext uri="{BB962C8B-B14F-4D97-AF65-F5344CB8AC3E}">
        <p14:creationId xmlns:p14="http://schemas.microsoft.com/office/powerpoint/2010/main" val="2871973360"/>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en-US"/>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Cliquez pour modifier les styles du texte du masque</a:t>
            </a:r>
          </a:p>
        </p:txBody>
      </p:sp>
      <p:sp>
        <p:nvSpPr>
          <p:cNvPr id="4" name="Espace réservé de la date 2"/>
          <p:cNvSpPr>
            <a:spLocks noGrp="1"/>
          </p:cNvSpPr>
          <p:nvPr>
            <p:ph type="dt" sz="half" idx="10"/>
          </p:nvPr>
        </p:nvSpPr>
        <p:spPr/>
        <p:txBody>
          <a:bodyPr/>
          <a:lstStyle>
            <a:lvl1pPr>
              <a:defRPr/>
            </a:lvl1pPr>
          </a:lstStyle>
          <a:p>
            <a:pPr>
              <a:defRPr/>
            </a:pPr>
            <a:r>
              <a:rPr lang="fr-FR"/>
              <a:t>16.12.09</a:t>
            </a:r>
          </a:p>
        </p:txBody>
      </p:sp>
      <p:sp>
        <p:nvSpPr>
          <p:cNvPr id="5" name="Espace réservé du numéro de diapositive 4"/>
          <p:cNvSpPr>
            <a:spLocks noGrp="1"/>
          </p:cNvSpPr>
          <p:nvPr>
            <p:ph type="sldNum" sz="quarter" idx="11"/>
          </p:nvPr>
        </p:nvSpPr>
        <p:spPr/>
        <p:txBody>
          <a:bodyPr/>
          <a:lstStyle>
            <a:lvl1pPr>
              <a:defRPr/>
            </a:lvl1pPr>
          </a:lstStyle>
          <a:p>
            <a:pPr>
              <a:defRPr/>
            </a:pPr>
            <a:fld id="{AE515FBC-DF9E-4D20-8325-1E867AABECCA}" type="slidenum">
              <a:rPr lang="fr-FR"/>
              <a:pPr>
                <a:defRPr/>
              </a:pPr>
              <a:t>‹N°›</a:t>
            </a:fld>
            <a:endParaRPr lang="fr-FR" dirty="0"/>
          </a:p>
        </p:txBody>
      </p:sp>
      <p:sp>
        <p:nvSpPr>
          <p:cNvPr id="6" name="Espace réservé du pied de page 12"/>
          <p:cNvSpPr>
            <a:spLocks noGrp="1"/>
          </p:cNvSpPr>
          <p:nvPr>
            <p:ph type="ftr" sz="quarter" idx="12"/>
          </p:nvPr>
        </p:nvSpPr>
        <p:spPr/>
        <p:txBody>
          <a:bodyPr/>
          <a:lstStyle>
            <a:lvl1pPr>
              <a:defRPr/>
            </a:lvl1pPr>
          </a:lstStyle>
          <a:p>
            <a:pPr>
              <a:defRPr/>
            </a:pPr>
            <a:r>
              <a:rPr lang="fr-FR"/>
              <a:t>Comité de pilotage ANAP</a:t>
            </a:r>
          </a:p>
        </p:txBody>
      </p:sp>
    </p:spTree>
    <p:extLst>
      <p:ext uri="{BB962C8B-B14F-4D97-AF65-F5344CB8AC3E}">
        <p14:creationId xmlns:p14="http://schemas.microsoft.com/office/powerpoint/2010/main" val="1327295695"/>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Cliquez pour modifier les styles du texte du masque</a:t>
            </a:r>
          </a:p>
          <a:p>
            <a:pPr lvl="1"/>
            <a:r>
              <a:rPr lang="en-US"/>
              <a:t>Deuxième niveau</a:t>
            </a:r>
          </a:p>
          <a:p>
            <a:pPr lvl="2"/>
            <a:r>
              <a:rPr lang="en-US"/>
              <a:t>Troisième niveau</a:t>
            </a:r>
          </a:p>
          <a:p>
            <a:pPr lvl="3"/>
            <a:r>
              <a:rPr lang="en-US"/>
              <a:t>Quatrième niveau</a:t>
            </a:r>
          </a:p>
          <a:p>
            <a:pPr lvl="4"/>
            <a:r>
              <a:rPr lang="en-US"/>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Cliquez pour modifier les styles du texte du masque</a:t>
            </a:r>
          </a:p>
          <a:p>
            <a:pPr lvl="1"/>
            <a:r>
              <a:rPr lang="en-US"/>
              <a:t>Deuxième niveau</a:t>
            </a:r>
          </a:p>
          <a:p>
            <a:pPr lvl="2"/>
            <a:r>
              <a:rPr lang="en-US"/>
              <a:t>Troisième niveau</a:t>
            </a:r>
          </a:p>
          <a:p>
            <a:pPr lvl="3"/>
            <a:r>
              <a:rPr lang="en-US"/>
              <a:t>Quatrième niveau</a:t>
            </a:r>
          </a:p>
          <a:p>
            <a:pPr lvl="4"/>
            <a:r>
              <a:rPr lang="en-US"/>
              <a:t>Cinquième niveau</a:t>
            </a:r>
            <a:endParaRPr lang="fr-FR"/>
          </a:p>
        </p:txBody>
      </p:sp>
      <p:sp>
        <p:nvSpPr>
          <p:cNvPr id="5" name="Espace réservé de la date 2"/>
          <p:cNvSpPr>
            <a:spLocks noGrp="1"/>
          </p:cNvSpPr>
          <p:nvPr>
            <p:ph type="dt" sz="half" idx="10"/>
          </p:nvPr>
        </p:nvSpPr>
        <p:spPr/>
        <p:txBody>
          <a:bodyPr/>
          <a:lstStyle>
            <a:lvl1pPr>
              <a:defRPr/>
            </a:lvl1pPr>
          </a:lstStyle>
          <a:p>
            <a:pPr>
              <a:defRPr/>
            </a:pPr>
            <a:r>
              <a:rPr lang="fr-FR"/>
              <a:t>16.12.09</a:t>
            </a:r>
          </a:p>
        </p:txBody>
      </p:sp>
      <p:sp>
        <p:nvSpPr>
          <p:cNvPr id="6" name="Espace réservé du numéro de diapositive 4"/>
          <p:cNvSpPr>
            <a:spLocks noGrp="1"/>
          </p:cNvSpPr>
          <p:nvPr>
            <p:ph type="sldNum" sz="quarter" idx="11"/>
          </p:nvPr>
        </p:nvSpPr>
        <p:spPr/>
        <p:txBody>
          <a:bodyPr/>
          <a:lstStyle>
            <a:lvl1pPr>
              <a:defRPr/>
            </a:lvl1pPr>
          </a:lstStyle>
          <a:p>
            <a:pPr>
              <a:defRPr/>
            </a:pPr>
            <a:fld id="{860BAF94-EF0F-4C5D-BA1B-968A699C7428}" type="slidenum">
              <a:rPr lang="fr-FR"/>
              <a:pPr>
                <a:defRPr/>
              </a:pPr>
              <a:t>‹N°›</a:t>
            </a:fld>
            <a:endParaRPr lang="fr-FR" dirty="0"/>
          </a:p>
        </p:txBody>
      </p:sp>
      <p:sp>
        <p:nvSpPr>
          <p:cNvPr id="7" name="Espace réservé du pied de page 12"/>
          <p:cNvSpPr>
            <a:spLocks noGrp="1"/>
          </p:cNvSpPr>
          <p:nvPr>
            <p:ph type="ftr" sz="quarter" idx="12"/>
          </p:nvPr>
        </p:nvSpPr>
        <p:spPr/>
        <p:txBody>
          <a:bodyPr/>
          <a:lstStyle>
            <a:lvl1pPr>
              <a:defRPr/>
            </a:lvl1pPr>
          </a:lstStyle>
          <a:p>
            <a:pPr>
              <a:defRPr/>
            </a:pPr>
            <a:r>
              <a:rPr lang="fr-FR"/>
              <a:t>Comité de pilotage ANAP</a:t>
            </a:r>
          </a:p>
        </p:txBody>
      </p:sp>
    </p:spTree>
    <p:extLst>
      <p:ext uri="{BB962C8B-B14F-4D97-AF65-F5344CB8AC3E}">
        <p14:creationId xmlns:p14="http://schemas.microsoft.com/office/powerpoint/2010/main" val="10459088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Slide courante ANAP v2">
    <p:spTree>
      <p:nvGrpSpPr>
        <p:cNvPr id="1" name=""/>
        <p:cNvGrpSpPr/>
        <p:nvPr/>
      </p:nvGrpSpPr>
      <p:grpSpPr>
        <a:xfrm>
          <a:off x="0" y="0"/>
          <a:ext cx="0" cy="0"/>
          <a:chOff x="0" y="0"/>
          <a:chExt cx="0" cy="0"/>
        </a:xfrm>
      </p:grpSpPr>
      <p:pic>
        <p:nvPicPr>
          <p:cNvPr id="9" name="SLIDE_PPT_v2_OK.png" descr="/Users/pixelis/Desktop/pour masque PPT/SLIDE_PPT_v2_OK.png"/>
          <p:cNvPicPr>
            <a:picLocks noChangeAspect="1"/>
          </p:cNvPicPr>
          <p:nvPr userDrawn="1"/>
        </p:nvPicPr>
        <p:blipFill>
          <a:blip r:embed="rId2" r:link="rId3" cstate="screen"/>
          <a:srcRect/>
          <a:stretch>
            <a:fillRect/>
          </a:stretch>
        </p:blipFill>
        <p:spPr>
          <a:xfrm>
            <a:off x="378" y="85059"/>
            <a:ext cx="9143244" cy="616686"/>
          </a:xfrm>
          <a:prstGeom prst="rect">
            <a:avLst/>
          </a:prstGeom>
        </p:spPr>
      </p:pic>
      <p:sp>
        <p:nvSpPr>
          <p:cNvPr id="10" name="Titre 1"/>
          <p:cNvSpPr>
            <a:spLocks noGrp="1"/>
          </p:cNvSpPr>
          <p:nvPr>
            <p:ph type="title"/>
          </p:nvPr>
        </p:nvSpPr>
        <p:spPr>
          <a:xfrm>
            <a:off x="280972" y="709016"/>
            <a:ext cx="8730000" cy="447660"/>
          </a:xfrm>
          <a:prstGeom prst="rect">
            <a:avLst/>
          </a:prstGeom>
        </p:spPr>
        <p:txBody>
          <a:bodyPr wrap="none">
            <a:normAutofit/>
          </a:bodyPr>
          <a:lstStyle>
            <a:lvl1pPr algn="l">
              <a:defRPr sz="2000" b="1" i="0">
                <a:latin typeface="Arial"/>
                <a:cs typeface="Arial"/>
              </a:defRPr>
            </a:lvl1pPr>
          </a:lstStyle>
          <a:p>
            <a:r>
              <a:rPr lang="fr-FR" smtClean="0"/>
              <a:t>Modifiez le style du titre</a:t>
            </a:r>
            <a:endParaRPr lang="fr-FR" dirty="0"/>
          </a:p>
        </p:txBody>
      </p:sp>
      <p:sp>
        <p:nvSpPr>
          <p:cNvPr id="6" name="Espace réservé du numéro de diapositive 4"/>
          <p:cNvSpPr txBox="1">
            <a:spLocks/>
          </p:cNvSpPr>
          <p:nvPr userDrawn="1"/>
        </p:nvSpPr>
        <p:spPr>
          <a:xfrm>
            <a:off x="8715404" y="6492875"/>
            <a:ext cx="428596" cy="365125"/>
          </a:xfrm>
          <a:prstGeom prst="rect">
            <a:avLst/>
          </a:prstGeom>
        </p:spPr>
        <p:txBody>
          <a:bodyPr vert="horz" lIns="91440" tIns="45720" rIns="91440" bIns="45720" rtlCol="0" anchor="ctr"/>
          <a:lstStyle>
            <a:lvl1pPr algn="l">
              <a:defRPr sz="900">
                <a:solidFill>
                  <a:schemeClr val="tx1"/>
                </a:solidFill>
                <a:latin typeface="Arial"/>
                <a:cs typeface="Arial"/>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fld id="{4EDA1829-6B1F-AC4A-A852-D4F5C95A9EF4}" type="slidenum">
              <a:rPr kumimoji="0" lang="fr-FR" sz="1000" b="1" i="0" u="none" strike="noStrike" kern="1200" cap="none" spc="0" normalizeH="0" baseline="0" noProof="0" smtClean="0">
                <a:ln>
                  <a:noFill/>
                </a:ln>
                <a:solidFill>
                  <a:srgbClr val="36616C"/>
                </a:solidFill>
                <a:effectLst/>
                <a:uLnTx/>
                <a:uFillTx/>
                <a:latin typeface="Arial"/>
                <a:ea typeface="+mn-ea"/>
                <a:cs typeface="Arial"/>
              </a:rPr>
              <a:pPr marL="0" marR="0" lvl="0" indent="0" algn="l" defTabSz="914400" rtl="0" eaLnBrk="1" fontAlgn="base" latinLnBrk="0" hangingPunct="1">
                <a:lnSpc>
                  <a:spcPct val="100000"/>
                </a:lnSpc>
                <a:spcBef>
                  <a:spcPct val="0"/>
                </a:spcBef>
                <a:spcAft>
                  <a:spcPct val="0"/>
                </a:spcAft>
                <a:buClrTx/>
                <a:buSzTx/>
                <a:buFontTx/>
                <a:buNone/>
                <a:tabLst/>
                <a:defRPr/>
              </a:pPr>
              <a:t>‹N°›</a:t>
            </a:fld>
            <a:endParaRPr kumimoji="0" lang="fr-FR" sz="900" b="1" i="0" u="none" strike="noStrike" kern="1200" cap="none" spc="0" normalizeH="0" baseline="0" noProof="0">
              <a:ln>
                <a:noFill/>
              </a:ln>
              <a:solidFill>
                <a:srgbClr val="36616C"/>
              </a:solidFill>
              <a:effectLst/>
              <a:uLnTx/>
              <a:uFillTx/>
              <a:latin typeface="Arial"/>
              <a:ea typeface="+mn-ea"/>
              <a:cs typeface="Arial"/>
            </a:endParaRPr>
          </a:p>
        </p:txBody>
      </p:sp>
      <p:sp>
        <p:nvSpPr>
          <p:cNvPr id="7" name="Espace réservé du contenu 7"/>
          <p:cNvSpPr>
            <a:spLocks noGrp="1"/>
          </p:cNvSpPr>
          <p:nvPr>
            <p:ph sz="quarter" idx="13"/>
          </p:nvPr>
        </p:nvSpPr>
        <p:spPr>
          <a:xfrm>
            <a:off x="280972" y="1379560"/>
            <a:ext cx="8730000" cy="5104800"/>
          </a:xfrm>
          <a:prstGeom prst="rect">
            <a:avLst/>
          </a:prstGeom>
        </p:spPr>
        <p:txBody>
          <a:bodyPr>
            <a:noAutofit/>
          </a:bodyPr>
          <a:lstStyle>
            <a:lvl1pPr marL="273050" indent="-177800">
              <a:buSzPct val="100000"/>
              <a:buFont typeface="Arial" pitchFamily="34" charset="0"/>
              <a:buChar char="•"/>
              <a:defRPr lang="fr-FR" sz="1600" b="1" i="0" kern="1200" dirty="0" smtClean="0">
                <a:solidFill>
                  <a:srgbClr val="02375E"/>
                </a:solidFill>
                <a:latin typeface="Arial"/>
                <a:ea typeface="+mn-ea"/>
                <a:cs typeface="Arial"/>
              </a:defRPr>
            </a:lvl1pPr>
            <a:lvl2pPr marL="622300" indent="-185738">
              <a:buSzPct val="100000"/>
              <a:buFont typeface="Arial" pitchFamily="34" charset="0"/>
              <a:buChar char="−"/>
              <a:tabLst>
                <a:tab pos="627063" algn="l"/>
              </a:tabLst>
              <a:defRPr sz="1400">
                <a:solidFill>
                  <a:srgbClr val="02375E"/>
                </a:solidFill>
                <a:latin typeface="Arial"/>
                <a:cs typeface="Arial"/>
              </a:defRPr>
            </a:lvl2pPr>
            <a:lvl3pPr marL="811213" indent="-174625">
              <a:buSzPct val="100000"/>
              <a:buFont typeface="Wingdings" pitchFamily="2" charset="2"/>
              <a:buChar char="ü"/>
              <a:defRPr lang="fr-FR" sz="1400" kern="1200" dirty="0" smtClean="0">
                <a:solidFill>
                  <a:srgbClr val="02375E"/>
                </a:solidFill>
                <a:latin typeface="Arial"/>
                <a:ea typeface="+mn-ea"/>
                <a:cs typeface="Arial"/>
              </a:defRPr>
            </a:lvl3pPr>
            <a:lvl4pPr marL="896938" indent="-177800">
              <a:buSzPct val="100000"/>
              <a:buFont typeface="Arial"/>
              <a:buChar char="•"/>
              <a:defRPr lang="fr-FR" sz="1400" kern="1200" dirty="0" smtClean="0">
                <a:solidFill>
                  <a:srgbClr val="02375E"/>
                </a:solidFill>
                <a:latin typeface="Arial"/>
                <a:ea typeface="+mn-ea"/>
                <a:cs typeface="Arial"/>
              </a:defRPr>
            </a:lvl4pPr>
            <a:lvl5pPr marL="1074738" indent="-177800">
              <a:buSzPct val="100000"/>
              <a:buFont typeface="Arial"/>
              <a:buChar char="•"/>
              <a:defRPr lang="fr-FR" sz="1400" kern="1200" dirty="0">
                <a:solidFill>
                  <a:srgbClr val="02375E"/>
                </a:solidFill>
                <a:latin typeface="Arial"/>
                <a:ea typeface="+mn-ea"/>
                <a:cs typeface="Arial"/>
              </a:defRPr>
            </a:lvl5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dirty="0"/>
          </a:p>
        </p:txBody>
      </p:sp>
    </p:spTree>
  </p:cSld>
  <p:clrMapOvr>
    <a:masterClrMapping/>
  </p:clrMapOvr>
  <p:timing>
    <p:tnLst>
      <p:par>
        <p:cTn id="1" dur="indefinite" restart="never" nodeType="tmRoot"/>
      </p:par>
    </p:tnLst>
  </p:timing>
</p:sldLayout>
</file>

<file path=ppt/slideLayouts/slideLayout40.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en-US"/>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Cliquez pour modifier les styles du texte du masque</a:t>
            </a:r>
          </a:p>
          <a:p>
            <a:pPr lvl="1"/>
            <a:r>
              <a:rPr lang="en-US"/>
              <a:t>Deuxième niveau</a:t>
            </a:r>
          </a:p>
          <a:p>
            <a:pPr lvl="2"/>
            <a:r>
              <a:rPr lang="en-US"/>
              <a:t>Troisième niveau</a:t>
            </a:r>
          </a:p>
          <a:p>
            <a:pPr lvl="3"/>
            <a:r>
              <a:rPr lang="en-US"/>
              <a:t>Quatrième niveau</a:t>
            </a:r>
          </a:p>
          <a:p>
            <a:pPr lvl="4"/>
            <a:r>
              <a:rPr lang="en-US"/>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Cliquez pour modifier les styles du texte du masque</a:t>
            </a:r>
          </a:p>
          <a:p>
            <a:pPr lvl="1"/>
            <a:r>
              <a:rPr lang="en-US"/>
              <a:t>Deuxième niveau</a:t>
            </a:r>
          </a:p>
          <a:p>
            <a:pPr lvl="2"/>
            <a:r>
              <a:rPr lang="en-US"/>
              <a:t>Troisième niveau</a:t>
            </a:r>
          </a:p>
          <a:p>
            <a:pPr lvl="3"/>
            <a:r>
              <a:rPr lang="en-US"/>
              <a:t>Quatrième niveau</a:t>
            </a:r>
          </a:p>
          <a:p>
            <a:pPr lvl="4"/>
            <a:r>
              <a:rPr lang="en-US"/>
              <a:t>Cinquième niveau</a:t>
            </a:r>
            <a:endParaRPr lang="fr-FR"/>
          </a:p>
        </p:txBody>
      </p:sp>
      <p:sp>
        <p:nvSpPr>
          <p:cNvPr id="7" name="Espace réservé de la date 2"/>
          <p:cNvSpPr>
            <a:spLocks noGrp="1"/>
          </p:cNvSpPr>
          <p:nvPr>
            <p:ph type="dt" sz="half" idx="10"/>
          </p:nvPr>
        </p:nvSpPr>
        <p:spPr/>
        <p:txBody>
          <a:bodyPr/>
          <a:lstStyle>
            <a:lvl1pPr>
              <a:defRPr/>
            </a:lvl1pPr>
          </a:lstStyle>
          <a:p>
            <a:pPr>
              <a:defRPr/>
            </a:pPr>
            <a:r>
              <a:rPr lang="fr-FR"/>
              <a:t>16.12.09</a:t>
            </a:r>
          </a:p>
        </p:txBody>
      </p:sp>
      <p:sp>
        <p:nvSpPr>
          <p:cNvPr id="8" name="Espace réservé du numéro de diapositive 4"/>
          <p:cNvSpPr>
            <a:spLocks noGrp="1"/>
          </p:cNvSpPr>
          <p:nvPr>
            <p:ph type="sldNum" sz="quarter" idx="11"/>
          </p:nvPr>
        </p:nvSpPr>
        <p:spPr/>
        <p:txBody>
          <a:bodyPr/>
          <a:lstStyle>
            <a:lvl1pPr>
              <a:defRPr/>
            </a:lvl1pPr>
          </a:lstStyle>
          <a:p>
            <a:pPr>
              <a:defRPr/>
            </a:pPr>
            <a:fld id="{D74CAFEF-D4BA-4043-B14B-7C7B2AA453A8}" type="slidenum">
              <a:rPr lang="fr-FR"/>
              <a:pPr>
                <a:defRPr/>
              </a:pPr>
              <a:t>‹N°›</a:t>
            </a:fld>
            <a:endParaRPr lang="fr-FR" dirty="0"/>
          </a:p>
        </p:txBody>
      </p:sp>
      <p:sp>
        <p:nvSpPr>
          <p:cNvPr id="9" name="Espace réservé du pied de page 12"/>
          <p:cNvSpPr>
            <a:spLocks noGrp="1"/>
          </p:cNvSpPr>
          <p:nvPr>
            <p:ph type="ftr" sz="quarter" idx="12"/>
          </p:nvPr>
        </p:nvSpPr>
        <p:spPr/>
        <p:txBody>
          <a:bodyPr/>
          <a:lstStyle>
            <a:lvl1pPr>
              <a:defRPr/>
            </a:lvl1pPr>
          </a:lstStyle>
          <a:p>
            <a:pPr>
              <a:defRPr/>
            </a:pPr>
            <a:r>
              <a:rPr lang="fr-FR"/>
              <a:t>Comité de pilotage ANAP</a:t>
            </a:r>
          </a:p>
        </p:txBody>
      </p:sp>
    </p:spTree>
    <p:extLst>
      <p:ext uri="{BB962C8B-B14F-4D97-AF65-F5344CB8AC3E}">
        <p14:creationId xmlns:p14="http://schemas.microsoft.com/office/powerpoint/2010/main" val="3841129398"/>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a:t>Cliquez pour modifier le style du titre</a:t>
            </a:r>
            <a:endParaRPr lang="fr-FR"/>
          </a:p>
        </p:txBody>
      </p:sp>
      <p:sp>
        <p:nvSpPr>
          <p:cNvPr id="3" name="Espace réservé de la date 2"/>
          <p:cNvSpPr>
            <a:spLocks noGrp="1"/>
          </p:cNvSpPr>
          <p:nvPr>
            <p:ph type="dt" sz="half" idx="10"/>
          </p:nvPr>
        </p:nvSpPr>
        <p:spPr/>
        <p:txBody>
          <a:bodyPr/>
          <a:lstStyle>
            <a:lvl1pPr>
              <a:defRPr/>
            </a:lvl1pPr>
          </a:lstStyle>
          <a:p>
            <a:pPr>
              <a:defRPr/>
            </a:pPr>
            <a:r>
              <a:rPr lang="fr-FR"/>
              <a:t>16.12.09</a:t>
            </a:r>
          </a:p>
        </p:txBody>
      </p:sp>
      <p:sp>
        <p:nvSpPr>
          <p:cNvPr id="4" name="Espace réservé du numéro de diapositive 4"/>
          <p:cNvSpPr>
            <a:spLocks noGrp="1"/>
          </p:cNvSpPr>
          <p:nvPr>
            <p:ph type="sldNum" sz="quarter" idx="11"/>
          </p:nvPr>
        </p:nvSpPr>
        <p:spPr/>
        <p:txBody>
          <a:bodyPr/>
          <a:lstStyle>
            <a:lvl1pPr>
              <a:defRPr/>
            </a:lvl1pPr>
          </a:lstStyle>
          <a:p>
            <a:pPr>
              <a:defRPr/>
            </a:pPr>
            <a:fld id="{A9A5EBA0-5259-4596-A548-55DE2A77E6C0}" type="slidenum">
              <a:rPr lang="fr-FR"/>
              <a:pPr>
                <a:defRPr/>
              </a:pPr>
              <a:t>‹N°›</a:t>
            </a:fld>
            <a:endParaRPr lang="fr-FR" dirty="0"/>
          </a:p>
        </p:txBody>
      </p:sp>
      <p:sp>
        <p:nvSpPr>
          <p:cNvPr id="5" name="Espace réservé du pied de page 12"/>
          <p:cNvSpPr>
            <a:spLocks noGrp="1"/>
          </p:cNvSpPr>
          <p:nvPr>
            <p:ph type="ftr" sz="quarter" idx="12"/>
          </p:nvPr>
        </p:nvSpPr>
        <p:spPr/>
        <p:txBody>
          <a:bodyPr/>
          <a:lstStyle>
            <a:lvl1pPr>
              <a:defRPr/>
            </a:lvl1pPr>
          </a:lstStyle>
          <a:p>
            <a:pPr>
              <a:defRPr/>
            </a:pPr>
            <a:r>
              <a:rPr lang="fr-FR"/>
              <a:t>Comité de pilotage ANAP</a:t>
            </a:r>
          </a:p>
        </p:txBody>
      </p:sp>
    </p:spTree>
    <p:extLst>
      <p:ext uri="{BB962C8B-B14F-4D97-AF65-F5344CB8AC3E}">
        <p14:creationId xmlns:p14="http://schemas.microsoft.com/office/powerpoint/2010/main" val="1472901529"/>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2"/>
          <p:cNvSpPr>
            <a:spLocks noGrp="1"/>
          </p:cNvSpPr>
          <p:nvPr>
            <p:ph type="dt" sz="half" idx="10"/>
          </p:nvPr>
        </p:nvSpPr>
        <p:spPr/>
        <p:txBody>
          <a:bodyPr/>
          <a:lstStyle>
            <a:lvl1pPr>
              <a:defRPr/>
            </a:lvl1pPr>
          </a:lstStyle>
          <a:p>
            <a:pPr>
              <a:defRPr/>
            </a:pPr>
            <a:r>
              <a:rPr lang="fr-FR"/>
              <a:t>16.12.09</a:t>
            </a:r>
          </a:p>
        </p:txBody>
      </p:sp>
      <p:sp>
        <p:nvSpPr>
          <p:cNvPr id="3" name="Espace réservé du numéro de diapositive 4"/>
          <p:cNvSpPr>
            <a:spLocks noGrp="1"/>
          </p:cNvSpPr>
          <p:nvPr>
            <p:ph type="sldNum" sz="quarter" idx="11"/>
          </p:nvPr>
        </p:nvSpPr>
        <p:spPr/>
        <p:txBody>
          <a:bodyPr/>
          <a:lstStyle>
            <a:lvl1pPr>
              <a:defRPr/>
            </a:lvl1pPr>
          </a:lstStyle>
          <a:p>
            <a:pPr>
              <a:defRPr/>
            </a:pPr>
            <a:fld id="{AF7ACF0C-6CE9-48CF-92A8-FA8CDA6CB6E9}" type="slidenum">
              <a:rPr lang="fr-FR"/>
              <a:pPr>
                <a:defRPr/>
              </a:pPr>
              <a:t>‹N°›</a:t>
            </a:fld>
            <a:endParaRPr lang="fr-FR" dirty="0"/>
          </a:p>
        </p:txBody>
      </p:sp>
      <p:sp>
        <p:nvSpPr>
          <p:cNvPr id="4" name="Espace réservé du pied de page 12"/>
          <p:cNvSpPr>
            <a:spLocks noGrp="1"/>
          </p:cNvSpPr>
          <p:nvPr>
            <p:ph type="ftr" sz="quarter" idx="12"/>
          </p:nvPr>
        </p:nvSpPr>
        <p:spPr/>
        <p:txBody>
          <a:bodyPr/>
          <a:lstStyle>
            <a:lvl1pPr>
              <a:defRPr/>
            </a:lvl1pPr>
          </a:lstStyle>
          <a:p>
            <a:pPr>
              <a:defRPr/>
            </a:pPr>
            <a:r>
              <a:rPr lang="fr-FR"/>
              <a:t>Comité de pilotage ANAP</a:t>
            </a:r>
          </a:p>
        </p:txBody>
      </p:sp>
    </p:spTree>
    <p:extLst>
      <p:ext uri="{BB962C8B-B14F-4D97-AF65-F5344CB8AC3E}">
        <p14:creationId xmlns:p14="http://schemas.microsoft.com/office/powerpoint/2010/main" val="1268355747"/>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en-US"/>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Cliquez pour modifier les styles du texte du masque</a:t>
            </a:r>
          </a:p>
          <a:p>
            <a:pPr lvl="1"/>
            <a:r>
              <a:rPr lang="en-US"/>
              <a:t>Deuxième niveau</a:t>
            </a:r>
          </a:p>
          <a:p>
            <a:pPr lvl="2"/>
            <a:r>
              <a:rPr lang="en-US"/>
              <a:t>Troisième niveau</a:t>
            </a:r>
          </a:p>
          <a:p>
            <a:pPr lvl="3"/>
            <a:r>
              <a:rPr lang="en-US"/>
              <a:t>Quatrième niveau</a:t>
            </a:r>
          </a:p>
          <a:p>
            <a:pPr lvl="4"/>
            <a:r>
              <a:rPr lang="en-US"/>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Cliquez pour modifier les styles du texte du masque</a:t>
            </a:r>
          </a:p>
        </p:txBody>
      </p:sp>
      <p:sp>
        <p:nvSpPr>
          <p:cNvPr id="5" name="Espace réservé de la date 2"/>
          <p:cNvSpPr>
            <a:spLocks noGrp="1"/>
          </p:cNvSpPr>
          <p:nvPr>
            <p:ph type="dt" sz="half" idx="10"/>
          </p:nvPr>
        </p:nvSpPr>
        <p:spPr/>
        <p:txBody>
          <a:bodyPr/>
          <a:lstStyle>
            <a:lvl1pPr>
              <a:defRPr/>
            </a:lvl1pPr>
          </a:lstStyle>
          <a:p>
            <a:pPr>
              <a:defRPr/>
            </a:pPr>
            <a:r>
              <a:rPr lang="fr-FR"/>
              <a:t>16.12.09</a:t>
            </a:r>
          </a:p>
        </p:txBody>
      </p:sp>
      <p:sp>
        <p:nvSpPr>
          <p:cNvPr id="6" name="Espace réservé du numéro de diapositive 4"/>
          <p:cNvSpPr>
            <a:spLocks noGrp="1"/>
          </p:cNvSpPr>
          <p:nvPr>
            <p:ph type="sldNum" sz="quarter" idx="11"/>
          </p:nvPr>
        </p:nvSpPr>
        <p:spPr/>
        <p:txBody>
          <a:bodyPr/>
          <a:lstStyle>
            <a:lvl1pPr>
              <a:defRPr/>
            </a:lvl1pPr>
          </a:lstStyle>
          <a:p>
            <a:pPr>
              <a:defRPr/>
            </a:pPr>
            <a:fld id="{C7E706C3-2BCD-44B9-A2C5-6C5745716618}" type="slidenum">
              <a:rPr lang="fr-FR"/>
              <a:pPr>
                <a:defRPr/>
              </a:pPr>
              <a:t>‹N°›</a:t>
            </a:fld>
            <a:endParaRPr lang="fr-FR" dirty="0"/>
          </a:p>
        </p:txBody>
      </p:sp>
      <p:sp>
        <p:nvSpPr>
          <p:cNvPr id="7" name="Espace réservé du pied de page 12"/>
          <p:cNvSpPr>
            <a:spLocks noGrp="1"/>
          </p:cNvSpPr>
          <p:nvPr>
            <p:ph type="ftr" sz="quarter" idx="12"/>
          </p:nvPr>
        </p:nvSpPr>
        <p:spPr/>
        <p:txBody>
          <a:bodyPr/>
          <a:lstStyle>
            <a:lvl1pPr>
              <a:defRPr/>
            </a:lvl1pPr>
          </a:lstStyle>
          <a:p>
            <a:pPr>
              <a:defRPr/>
            </a:pPr>
            <a:r>
              <a:rPr lang="fr-FR"/>
              <a:t>Comité de pilotage ANAP</a:t>
            </a:r>
          </a:p>
        </p:txBody>
      </p:sp>
    </p:spTree>
    <p:extLst>
      <p:ext uri="{BB962C8B-B14F-4D97-AF65-F5344CB8AC3E}">
        <p14:creationId xmlns:p14="http://schemas.microsoft.com/office/powerpoint/2010/main" val="3140618434"/>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en-US"/>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Cliquez pour modifier les styles du texte du masque</a:t>
            </a:r>
          </a:p>
        </p:txBody>
      </p:sp>
      <p:sp>
        <p:nvSpPr>
          <p:cNvPr id="5" name="Espace réservé de la date 2"/>
          <p:cNvSpPr>
            <a:spLocks noGrp="1"/>
          </p:cNvSpPr>
          <p:nvPr>
            <p:ph type="dt" sz="half" idx="10"/>
          </p:nvPr>
        </p:nvSpPr>
        <p:spPr/>
        <p:txBody>
          <a:bodyPr/>
          <a:lstStyle>
            <a:lvl1pPr>
              <a:defRPr/>
            </a:lvl1pPr>
          </a:lstStyle>
          <a:p>
            <a:pPr>
              <a:defRPr/>
            </a:pPr>
            <a:r>
              <a:rPr lang="fr-FR"/>
              <a:t>16.12.09</a:t>
            </a:r>
          </a:p>
        </p:txBody>
      </p:sp>
      <p:sp>
        <p:nvSpPr>
          <p:cNvPr id="6" name="Espace réservé du numéro de diapositive 4"/>
          <p:cNvSpPr>
            <a:spLocks noGrp="1"/>
          </p:cNvSpPr>
          <p:nvPr>
            <p:ph type="sldNum" sz="quarter" idx="11"/>
          </p:nvPr>
        </p:nvSpPr>
        <p:spPr/>
        <p:txBody>
          <a:bodyPr/>
          <a:lstStyle>
            <a:lvl1pPr>
              <a:defRPr/>
            </a:lvl1pPr>
          </a:lstStyle>
          <a:p>
            <a:pPr>
              <a:defRPr/>
            </a:pPr>
            <a:fld id="{707A4EBD-8A06-4433-B95E-052C4327081D}" type="slidenum">
              <a:rPr lang="fr-FR"/>
              <a:pPr>
                <a:defRPr/>
              </a:pPr>
              <a:t>‹N°›</a:t>
            </a:fld>
            <a:endParaRPr lang="fr-FR" dirty="0"/>
          </a:p>
        </p:txBody>
      </p:sp>
      <p:sp>
        <p:nvSpPr>
          <p:cNvPr id="7" name="Espace réservé du pied de page 12"/>
          <p:cNvSpPr>
            <a:spLocks noGrp="1"/>
          </p:cNvSpPr>
          <p:nvPr>
            <p:ph type="ftr" sz="quarter" idx="12"/>
          </p:nvPr>
        </p:nvSpPr>
        <p:spPr/>
        <p:txBody>
          <a:bodyPr/>
          <a:lstStyle>
            <a:lvl1pPr>
              <a:defRPr/>
            </a:lvl1pPr>
          </a:lstStyle>
          <a:p>
            <a:pPr>
              <a:defRPr/>
            </a:pPr>
            <a:r>
              <a:rPr lang="fr-FR"/>
              <a:t>Comité de pilotage ANAP</a:t>
            </a:r>
          </a:p>
        </p:txBody>
      </p:sp>
    </p:spTree>
    <p:extLst>
      <p:ext uri="{BB962C8B-B14F-4D97-AF65-F5344CB8AC3E}">
        <p14:creationId xmlns:p14="http://schemas.microsoft.com/office/powerpoint/2010/main" val="1841613777"/>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userDrawn="1">
  <p:cSld name="Diapositive de titre ANAP">
    <p:spTree>
      <p:nvGrpSpPr>
        <p:cNvPr id="1" name=""/>
        <p:cNvGrpSpPr/>
        <p:nvPr/>
      </p:nvGrpSpPr>
      <p:grpSpPr>
        <a:xfrm>
          <a:off x="0" y="0"/>
          <a:ext cx="0" cy="0"/>
          <a:chOff x="0" y="0"/>
          <a:chExt cx="0" cy="0"/>
        </a:xfrm>
      </p:grpSpPr>
      <p:pic>
        <p:nvPicPr>
          <p:cNvPr id="4" name="COUV_PPT_01_OK.png" descr="/Users/pixelis/Desktop/pour masque PPT/COUV_PPT_01_OK.png"/>
          <p:cNvPicPr>
            <a:picLocks noChangeAspect="1"/>
          </p:cNvPicPr>
          <p:nvPr/>
        </p:nvPicPr>
        <p:blipFill>
          <a:blip r:embed="rId2" r:link="rId3" cstate="print"/>
          <a:srcRect/>
          <a:stretch>
            <a:fillRect/>
          </a:stretch>
        </p:blipFill>
        <p:spPr bwMode="auto">
          <a:xfrm>
            <a:off x="0" y="0"/>
            <a:ext cx="9144000" cy="6858000"/>
          </a:xfrm>
          <a:prstGeom prst="rect">
            <a:avLst/>
          </a:prstGeom>
          <a:noFill/>
          <a:ln w="9525">
            <a:noFill/>
            <a:miter lim="800000"/>
            <a:headEnd/>
            <a:tailEnd/>
          </a:ln>
        </p:spPr>
      </p:pic>
      <p:sp>
        <p:nvSpPr>
          <p:cNvPr id="5" name="ZoneTexte 4"/>
          <p:cNvSpPr txBox="1">
            <a:spLocks noChangeArrowheads="1"/>
          </p:cNvSpPr>
          <p:nvPr/>
        </p:nvSpPr>
        <p:spPr bwMode="auto">
          <a:xfrm>
            <a:off x="184150" y="6176963"/>
            <a:ext cx="2514600" cy="461962"/>
          </a:xfrm>
          <a:prstGeom prst="rect">
            <a:avLst/>
          </a:prstGeom>
          <a:noFill/>
          <a:ln>
            <a:noFill/>
          </a:ln>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cs typeface="Arial" charset="0"/>
              </a:defRPr>
            </a:lvl9pPr>
          </a:lstStyle>
          <a:p>
            <a:pPr defTabSz="457200" eaLnBrk="1" hangingPunct="1">
              <a:defRPr/>
            </a:pPr>
            <a:r>
              <a:rPr lang="fr-FR" sz="800" b="0" smtClean="0">
                <a:solidFill>
                  <a:srgbClr val="FFFFFF"/>
                </a:solidFill>
              </a:rPr>
              <a:t>Agence Nationale d’Appui à la Performance </a:t>
            </a:r>
            <a:br>
              <a:rPr lang="fr-FR" sz="800" b="0" smtClean="0">
                <a:solidFill>
                  <a:srgbClr val="FFFFFF"/>
                </a:solidFill>
              </a:rPr>
            </a:br>
            <a:r>
              <a:rPr lang="fr-FR" sz="800" b="0" smtClean="0">
                <a:solidFill>
                  <a:srgbClr val="FFFFFF"/>
                </a:solidFill>
              </a:rPr>
              <a:t>des établissements de santé et médico-sociaux</a:t>
            </a:r>
          </a:p>
          <a:p>
            <a:pPr defTabSz="457200" eaLnBrk="1" hangingPunct="1">
              <a:defRPr/>
            </a:pPr>
            <a:endParaRPr lang="fr-FR" sz="800" b="0" smtClean="0">
              <a:solidFill>
                <a:srgbClr val="FFFFFF"/>
              </a:solidFill>
            </a:endParaRPr>
          </a:p>
        </p:txBody>
      </p:sp>
      <p:pic>
        <p:nvPicPr>
          <p:cNvPr id="6" name="marianne-cartouche.wmf" descr="/Users/pixelis/Desktop/pour masque PPT/marianne-cartouche.wmf"/>
          <p:cNvPicPr>
            <a:picLocks noChangeAspect="1"/>
          </p:cNvPicPr>
          <p:nvPr/>
        </p:nvPicPr>
        <p:blipFill>
          <a:blip r:embed="rId4" r:link="rId5" cstate="print"/>
          <a:srcRect/>
          <a:stretch>
            <a:fillRect/>
          </a:stretch>
        </p:blipFill>
        <p:spPr bwMode="auto">
          <a:xfrm>
            <a:off x="8167688" y="6084888"/>
            <a:ext cx="581025" cy="392112"/>
          </a:xfrm>
          <a:prstGeom prst="rect">
            <a:avLst/>
          </a:prstGeom>
          <a:noFill/>
          <a:ln w="9525">
            <a:noFill/>
            <a:miter lim="800000"/>
            <a:headEnd/>
            <a:tailEnd/>
          </a:ln>
        </p:spPr>
      </p:pic>
      <p:sp>
        <p:nvSpPr>
          <p:cNvPr id="2" name="Titre 1"/>
          <p:cNvSpPr>
            <a:spLocks noGrp="1"/>
          </p:cNvSpPr>
          <p:nvPr>
            <p:ph type="ctrTitle"/>
          </p:nvPr>
        </p:nvSpPr>
        <p:spPr>
          <a:xfrm>
            <a:off x="685800" y="2130425"/>
            <a:ext cx="7772400" cy="1470025"/>
          </a:xfrm>
          <a:prstGeom prst="rect">
            <a:avLst/>
          </a:prstGeom>
        </p:spPr>
        <p:txBody>
          <a:bodyPr/>
          <a:lstStyle>
            <a:lvl1pPr algn="l">
              <a:spcAft>
                <a:spcPts val="3600"/>
              </a:spcAft>
              <a:defRPr b="1" i="0" cap="all">
                <a:solidFill>
                  <a:schemeClr val="bg1"/>
                </a:solidFill>
                <a:latin typeface="Arial"/>
                <a:cs typeface="Arial"/>
              </a:defRPr>
            </a:lvl1pPr>
          </a:lstStyle>
          <a:p>
            <a:r>
              <a:rPr lang="fr-FR" dirty="0" smtClean="0"/>
              <a:t>Cliquez et modifiez le titre</a:t>
            </a:r>
            <a:endParaRPr lang="fr-FR" dirty="0"/>
          </a:p>
        </p:txBody>
      </p:sp>
      <p:sp>
        <p:nvSpPr>
          <p:cNvPr id="3" name="Sous-titre 2"/>
          <p:cNvSpPr>
            <a:spLocks noGrp="1"/>
          </p:cNvSpPr>
          <p:nvPr>
            <p:ph type="subTitle" idx="1"/>
          </p:nvPr>
        </p:nvSpPr>
        <p:spPr>
          <a:xfrm>
            <a:off x="685800" y="3505200"/>
            <a:ext cx="7772400" cy="457200"/>
          </a:xfrm>
          <a:prstGeom prst="rect">
            <a:avLst/>
          </a:prstGeom>
        </p:spPr>
        <p:txBody>
          <a:bodyPr wrap="none">
            <a:normAutofit/>
          </a:bodyPr>
          <a:lstStyle>
            <a:lvl1pPr marL="0" indent="0" algn="l">
              <a:buNone/>
              <a:defRPr sz="2400">
                <a:solidFill>
                  <a:srgbClr val="FFFFFF"/>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dirty="0" smtClean="0"/>
              <a:t>Cliquez pour modifier le style des sous-titres du masque</a:t>
            </a:r>
          </a:p>
        </p:txBody>
      </p:sp>
      <p:sp>
        <p:nvSpPr>
          <p:cNvPr id="7" name="Espace réservé de la date 3"/>
          <p:cNvSpPr>
            <a:spLocks noGrp="1"/>
          </p:cNvSpPr>
          <p:nvPr>
            <p:ph type="dt" sz="half" idx="10"/>
          </p:nvPr>
        </p:nvSpPr>
        <p:spPr>
          <a:xfrm>
            <a:off x="685800" y="3962400"/>
            <a:ext cx="7772400" cy="365125"/>
          </a:xfrm>
        </p:spPr>
        <p:txBody>
          <a:bodyPr/>
          <a:lstStyle>
            <a:lvl1pPr algn="l">
              <a:defRPr sz="1400">
                <a:solidFill>
                  <a:srgbClr val="FFFFFF"/>
                </a:solidFill>
                <a:latin typeface="Arial"/>
                <a:cs typeface="Arial"/>
              </a:defRPr>
            </a:lvl1pPr>
          </a:lstStyle>
          <a:p>
            <a:pPr>
              <a:defRPr/>
            </a:pPr>
            <a:fld id="{BA622C9D-4807-4B47-953E-F2FEFF9EBEBC}" type="datetime3">
              <a:rPr lang="fr-FR"/>
              <a:pPr>
                <a:defRPr/>
              </a:pPr>
              <a:t>28.12.15</a:t>
            </a:fld>
            <a:endParaRPr lang="fr-FR" dirty="0"/>
          </a:p>
        </p:txBody>
      </p:sp>
    </p:spTree>
    <p:extLst>
      <p:ext uri="{BB962C8B-B14F-4D97-AF65-F5344CB8AC3E}">
        <p14:creationId xmlns:p14="http://schemas.microsoft.com/office/powerpoint/2010/main" val="1217220714"/>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userDrawn="1">
  <p:cSld name="Slide courante ANAP v2">
    <p:spTree>
      <p:nvGrpSpPr>
        <p:cNvPr id="1" name=""/>
        <p:cNvGrpSpPr/>
        <p:nvPr/>
      </p:nvGrpSpPr>
      <p:grpSpPr>
        <a:xfrm>
          <a:off x="0" y="0"/>
          <a:ext cx="0" cy="0"/>
          <a:chOff x="0" y="0"/>
          <a:chExt cx="0" cy="0"/>
        </a:xfrm>
      </p:grpSpPr>
      <p:pic>
        <p:nvPicPr>
          <p:cNvPr id="4" name="SLIDE_PPT_v2_OK.png" descr="/Users/pixelis/Desktop/pour masque PPT/SLIDE_PPT_v2_OK.png"/>
          <p:cNvPicPr>
            <a:picLocks noChangeAspect="1"/>
          </p:cNvPicPr>
          <p:nvPr/>
        </p:nvPicPr>
        <p:blipFill>
          <a:blip r:embed="rId2" r:link="rId3" cstate="print"/>
          <a:srcRect/>
          <a:stretch>
            <a:fillRect/>
          </a:stretch>
        </p:blipFill>
        <p:spPr bwMode="auto">
          <a:xfrm>
            <a:off x="0" y="0"/>
            <a:ext cx="9144000" cy="963613"/>
          </a:xfrm>
          <a:prstGeom prst="rect">
            <a:avLst/>
          </a:prstGeom>
          <a:noFill/>
          <a:ln w="9525">
            <a:noFill/>
            <a:miter lim="800000"/>
            <a:headEnd/>
            <a:tailEnd/>
          </a:ln>
        </p:spPr>
      </p:pic>
      <p:sp>
        <p:nvSpPr>
          <p:cNvPr id="10" name="Titre 1"/>
          <p:cNvSpPr>
            <a:spLocks noGrp="1"/>
          </p:cNvSpPr>
          <p:nvPr>
            <p:ph type="title"/>
          </p:nvPr>
        </p:nvSpPr>
        <p:spPr>
          <a:xfrm>
            <a:off x="184194" y="838200"/>
            <a:ext cx="8731205" cy="1143000"/>
          </a:xfrm>
          <a:prstGeom prst="rect">
            <a:avLst/>
          </a:prstGeom>
        </p:spPr>
        <p:txBody>
          <a:bodyPr wrap="none">
            <a:noAutofit/>
          </a:bodyPr>
          <a:lstStyle>
            <a:lvl1pPr algn="l">
              <a:defRPr sz="3800" b="1" i="0">
                <a:latin typeface="Arial"/>
                <a:cs typeface="Arial"/>
              </a:defRPr>
            </a:lvl1pPr>
          </a:lstStyle>
          <a:p>
            <a:r>
              <a:rPr lang="fr-FR" dirty="0" smtClean="0"/>
              <a:t>Cliquez et modifiez le titre</a:t>
            </a:r>
            <a:endParaRPr lang="fr-FR" dirty="0"/>
          </a:p>
        </p:txBody>
      </p:sp>
      <p:sp>
        <p:nvSpPr>
          <p:cNvPr id="11" name="Espace réservé du contenu 7"/>
          <p:cNvSpPr>
            <a:spLocks noGrp="1"/>
          </p:cNvSpPr>
          <p:nvPr>
            <p:ph sz="quarter" idx="13"/>
          </p:nvPr>
        </p:nvSpPr>
        <p:spPr>
          <a:xfrm>
            <a:off x="184194" y="2057400"/>
            <a:ext cx="8731205" cy="1371600"/>
          </a:xfrm>
          <a:prstGeom prst="rect">
            <a:avLst/>
          </a:prstGeom>
        </p:spPr>
        <p:txBody>
          <a:bodyPr>
            <a:noAutofit/>
          </a:bodyPr>
          <a:lstStyle>
            <a:lvl1pPr marL="177800" indent="-177800">
              <a:buSzPct val="100000"/>
              <a:defRPr sz="1600" b="1" i="0">
                <a:solidFill>
                  <a:srgbClr val="D1003B"/>
                </a:solidFill>
                <a:latin typeface="Arial"/>
                <a:cs typeface="Arial"/>
              </a:defRPr>
            </a:lvl1pPr>
            <a:lvl2pPr marL="541338" indent="-185738">
              <a:buSzPct val="100000"/>
              <a:buFont typeface="Arial"/>
              <a:buChar char="•"/>
              <a:tabLst>
                <a:tab pos="541338" algn="l"/>
              </a:tabLst>
              <a:defRPr sz="1400">
                <a:latin typeface="Arial"/>
                <a:cs typeface="Arial"/>
              </a:defRPr>
            </a:lvl2pPr>
            <a:lvl3pPr marL="715963" indent="-174625">
              <a:buSzPct val="100000"/>
              <a:buFont typeface="Arial"/>
              <a:buChar char="•"/>
              <a:defRPr sz="1400">
                <a:latin typeface="Arial"/>
                <a:cs typeface="Arial"/>
              </a:defRPr>
            </a:lvl3pPr>
            <a:lvl4pPr marL="896938" indent="-177800">
              <a:buSzPct val="100000"/>
              <a:buFont typeface="Arial"/>
              <a:buChar char="•"/>
              <a:defRPr sz="1400">
                <a:latin typeface="Arial"/>
                <a:cs typeface="Arial"/>
              </a:defRPr>
            </a:lvl4pPr>
            <a:lvl5pPr marL="1074738" indent="-177800">
              <a:buSzPct val="100000"/>
              <a:buFont typeface="Arial"/>
              <a:buChar char="•"/>
              <a:defRPr sz="1400">
                <a:latin typeface="Arial"/>
                <a:cs typeface="Arial"/>
              </a:defRPr>
            </a:lvl5pPr>
          </a:lstStyle>
          <a:p>
            <a:pPr lvl="0"/>
            <a:r>
              <a:rPr lang="fr-FR" dirty="0" smtClean="0"/>
              <a:t>Cliquez pour modifier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FR" dirty="0"/>
          </a:p>
        </p:txBody>
      </p:sp>
      <p:sp>
        <p:nvSpPr>
          <p:cNvPr id="5" name="Espace réservé de la date 2"/>
          <p:cNvSpPr>
            <a:spLocks noGrp="1"/>
          </p:cNvSpPr>
          <p:nvPr>
            <p:ph type="dt" sz="half" idx="14"/>
          </p:nvPr>
        </p:nvSpPr>
        <p:spPr/>
        <p:txBody>
          <a:bodyPr/>
          <a:lstStyle>
            <a:lvl1pPr fontAlgn="base">
              <a:spcBef>
                <a:spcPct val="0"/>
              </a:spcBef>
              <a:spcAft>
                <a:spcPct val="0"/>
              </a:spcAft>
              <a:defRPr sz="800">
                <a:solidFill>
                  <a:srgbClr val="000000"/>
                </a:solidFill>
                <a:latin typeface="Arial" charset="0"/>
                <a:cs typeface="Arial" charset="0"/>
              </a:defRPr>
            </a:lvl1pPr>
          </a:lstStyle>
          <a:p>
            <a:pPr>
              <a:defRPr/>
            </a:pPr>
            <a:endParaRPr lang="fr-FR"/>
          </a:p>
        </p:txBody>
      </p:sp>
      <p:sp>
        <p:nvSpPr>
          <p:cNvPr id="6" name="Espace réservé du numéro de diapositive 4"/>
          <p:cNvSpPr>
            <a:spLocks noGrp="1"/>
          </p:cNvSpPr>
          <p:nvPr>
            <p:ph type="sldNum" sz="quarter" idx="15"/>
          </p:nvPr>
        </p:nvSpPr>
        <p:spPr/>
        <p:txBody>
          <a:bodyPr/>
          <a:lstStyle>
            <a:lvl1pPr>
              <a:defRPr sz="800">
                <a:solidFill>
                  <a:schemeClr val="tx1"/>
                </a:solidFill>
                <a:latin typeface="Arial"/>
                <a:cs typeface="Arial"/>
              </a:defRPr>
            </a:lvl1pPr>
          </a:lstStyle>
          <a:p>
            <a:pPr>
              <a:defRPr/>
            </a:pPr>
            <a:fld id="{1E5DC9D6-4BFB-40FB-BE23-0053B556DC60}" type="slidenum">
              <a:rPr lang="fr-FR">
                <a:solidFill>
                  <a:srgbClr val="000000"/>
                </a:solidFill>
              </a:rPr>
              <a:pPr>
                <a:defRPr/>
              </a:pPr>
              <a:t>‹N°›</a:t>
            </a:fld>
            <a:endParaRPr lang="fr-FR">
              <a:solidFill>
                <a:srgbClr val="000000"/>
              </a:solidFill>
            </a:endParaRPr>
          </a:p>
        </p:txBody>
      </p:sp>
      <p:sp>
        <p:nvSpPr>
          <p:cNvPr id="7" name="Espace réservé du pied de page 12"/>
          <p:cNvSpPr>
            <a:spLocks noGrp="1"/>
          </p:cNvSpPr>
          <p:nvPr>
            <p:ph type="ftr" sz="quarter" idx="16"/>
          </p:nvPr>
        </p:nvSpPr>
        <p:spPr/>
        <p:txBody>
          <a:bodyPr/>
          <a:lstStyle>
            <a:lvl1pPr algn="l" fontAlgn="base">
              <a:spcBef>
                <a:spcPct val="0"/>
              </a:spcBef>
              <a:spcAft>
                <a:spcPct val="0"/>
              </a:spcAft>
              <a:defRPr sz="800">
                <a:solidFill>
                  <a:srgbClr val="000000"/>
                </a:solidFill>
                <a:latin typeface="Arial" charset="0"/>
                <a:cs typeface="Arial" charset="0"/>
              </a:defRPr>
            </a:lvl1pPr>
          </a:lstStyle>
          <a:p>
            <a:pPr>
              <a:defRPr/>
            </a:pPr>
            <a:endParaRPr lang="fr-FR"/>
          </a:p>
        </p:txBody>
      </p:sp>
    </p:spTree>
    <p:extLst>
      <p:ext uri="{BB962C8B-B14F-4D97-AF65-F5344CB8AC3E}">
        <p14:creationId xmlns:p14="http://schemas.microsoft.com/office/powerpoint/2010/main" val="29971862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4_Slide courante ANAP v2">
    <p:spTree>
      <p:nvGrpSpPr>
        <p:cNvPr id="1" name=""/>
        <p:cNvGrpSpPr/>
        <p:nvPr/>
      </p:nvGrpSpPr>
      <p:grpSpPr>
        <a:xfrm>
          <a:off x="0" y="0"/>
          <a:ext cx="0" cy="0"/>
          <a:chOff x="0" y="0"/>
          <a:chExt cx="0" cy="0"/>
        </a:xfrm>
      </p:grpSpPr>
      <p:pic>
        <p:nvPicPr>
          <p:cNvPr id="9" name="SLIDE_PPT_v2_OK.png" descr="/Users/pixelis/Desktop/pour masque PPT/SLIDE_PPT_v2_OK.png"/>
          <p:cNvPicPr>
            <a:picLocks noChangeAspect="1"/>
          </p:cNvPicPr>
          <p:nvPr userDrawn="1"/>
        </p:nvPicPr>
        <p:blipFill>
          <a:blip r:embed="rId2" r:link="rId3" cstate="screen"/>
          <a:srcRect/>
          <a:stretch>
            <a:fillRect/>
          </a:stretch>
        </p:blipFill>
        <p:spPr>
          <a:xfrm>
            <a:off x="378" y="85059"/>
            <a:ext cx="9143244" cy="616686"/>
          </a:xfrm>
          <a:prstGeom prst="rect">
            <a:avLst/>
          </a:prstGeom>
        </p:spPr>
      </p:pic>
      <p:sp>
        <p:nvSpPr>
          <p:cNvPr id="6" name="Espace réservé du numéro de diapositive 4"/>
          <p:cNvSpPr txBox="1">
            <a:spLocks/>
          </p:cNvSpPr>
          <p:nvPr userDrawn="1"/>
        </p:nvSpPr>
        <p:spPr>
          <a:xfrm>
            <a:off x="8715404" y="6492875"/>
            <a:ext cx="428596" cy="365125"/>
          </a:xfrm>
          <a:prstGeom prst="rect">
            <a:avLst/>
          </a:prstGeom>
        </p:spPr>
        <p:txBody>
          <a:bodyPr vert="horz" lIns="91440" tIns="45720" rIns="91440" bIns="45720" rtlCol="0" anchor="ctr"/>
          <a:lstStyle>
            <a:lvl1pPr algn="l">
              <a:defRPr sz="900">
                <a:solidFill>
                  <a:schemeClr val="tx1"/>
                </a:solidFill>
                <a:latin typeface="Arial"/>
                <a:cs typeface="Arial"/>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fld id="{4EDA1829-6B1F-AC4A-A852-D4F5C95A9EF4}" type="slidenum">
              <a:rPr kumimoji="0" lang="fr-FR" sz="1000" b="1" i="0" u="none" strike="noStrike" kern="1200" cap="none" spc="0" normalizeH="0" baseline="0" noProof="0" smtClean="0">
                <a:ln>
                  <a:noFill/>
                </a:ln>
                <a:solidFill>
                  <a:srgbClr val="36616C"/>
                </a:solidFill>
                <a:effectLst/>
                <a:uLnTx/>
                <a:uFillTx/>
                <a:latin typeface="Arial"/>
                <a:ea typeface="+mn-ea"/>
                <a:cs typeface="Arial"/>
              </a:rPr>
              <a:pPr marL="0" marR="0" lvl="0" indent="0" algn="l" defTabSz="914400" rtl="0" eaLnBrk="1" fontAlgn="base" latinLnBrk="0" hangingPunct="1">
                <a:lnSpc>
                  <a:spcPct val="100000"/>
                </a:lnSpc>
                <a:spcBef>
                  <a:spcPct val="0"/>
                </a:spcBef>
                <a:spcAft>
                  <a:spcPct val="0"/>
                </a:spcAft>
                <a:buClrTx/>
                <a:buSzTx/>
                <a:buFontTx/>
                <a:buNone/>
                <a:tabLst/>
                <a:defRPr/>
              </a:pPr>
              <a:t>‹N°›</a:t>
            </a:fld>
            <a:endParaRPr kumimoji="0" lang="fr-FR" sz="900" b="1" i="0" u="none" strike="noStrike" kern="1200" cap="none" spc="0" normalizeH="0" baseline="0" noProof="0">
              <a:ln>
                <a:noFill/>
              </a:ln>
              <a:solidFill>
                <a:srgbClr val="36616C"/>
              </a:solidFill>
              <a:effectLst/>
              <a:uLnTx/>
              <a:uFillTx/>
              <a:latin typeface="Arial"/>
              <a:ea typeface="+mn-ea"/>
              <a:cs typeface="Arial"/>
            </a:endParaRPr>
          </a:p>
        </p:txBody>
      </p:sp>
      <p:sp>
        <p:nvSpPr>
          <p:cNvPr id="7" name="Espace réservé du contenu 7"/>
          <p:cNvSpPr>
            <a:spLocks noGrp="1"/>
          </p:cNvSpPr>
          <p:nvPr>
            <p:ph sz="quarter" idx="13"/>
          </p:nvPr>
        </p:nvSpPr>
        <p:spPr>
          <a:xfrm>
            <a:off x="280972" y="3384644"/>
            <a:ext cx="8730000" cy="3099715"/>
          </a:xfrm>
          <a:prstGeom prst="rect">
            <a:avLst/>
          </a:prstGeom>
        </p:spPr>
        <p:txBody>
          <a:bodyPr>
            <a:noAutofit/>
          </a:bodyPr>
          <a:lstStyle>
            <a:lvl1pPr marL="273050" indent="-177800">
              <a:buSzPct val="100000"/>
              <a:buFont typeface="Arial" pitchFamily="34" charset="0"/>
              <a:buChar char="•"/>
              <a:defRPr lang="fr-FR" sz="2000" b="1" i="0" kern="1200" dirty="0" smtClean="0">
                <a:solidFill>
                  <a:srgbClr val="02375E"/>
                </a:solidFill>
                <a:latin typeface="Arial"/>
                <a:ea typeface="+mn-ea"/>
                <a:cs typeface="Arial"/>
              </a:defRPr>
            </a:lvl1pPr>
            <a:lvl2pPr marL="622300" indent="-185738">
              <a:buSzPct val="100000"/>
              <a:buFont typeface="Arial" pitchFamily="34" charset="0"/>
              <a:buChar char="−"/>
              <a:tabLst>
                <a:tab pos="627063" algn="l"/>
              </a:tabLst>
              <a:defRPr sz="2000">
                <a:solidFill>
                  <a:srgbClr val="02375E"/>
                </a:solidFill>
                <a:latin typeface="Arial"/>
                <a:cs typeface="Arial"/>
              </a:defRPr>
            </a:lvl2pPr>
            <a:lvl3pPr marL="811213" indent="-174625">
              <a:buSzPct val="100000"/>
              <a:buFont typeface="Wingdings" pitchFamily="2" charset="2"/>
              <a:buChar char="ü"/>
              <a:defRPr lang="fr-FR" sz="1800" kern="1200" dirty="0" smtClean="0">
                <a:solidFill>
                  <a:srgbClr val="02375E"/>
                </a:solidFill>
                <a:latin typeface="Arial"/>
                <a:ea typeface="+mn-ea"/>
                <a:cs typeface="Arial"/>
              </a:defRPr>
            </a:lvl3pPr>
            <a:lvl4pPr marL="896938" indent="-177800">
              <a:buSzPct val="100000"/>
              <a:buFont typeface="Arial"/>
              <a:buChar char="•"/>
              <a:defRPr lang="fr-FR" sz="1800" kern="1200" dirty="0" smtClean="0">
                <a:solidFill>
                  <a:srgbClr val="02375E"/>
                </a:solidFill>
                <a:latin typeface="Arial"/>
                <a:ea typeface="+mn-ea"/>
                <a:cs typeface="Arial"/>
              </a:defRPr>
            </a:lvl4pPr>
            <a:lvl5pPr marL="1074738" indent="-177800">
              <a:buSzPct val="100000"/>
              <a:buFont typeface="Arial"/>
              <a:buChar char="•"/>
              <a:defRPr lang="fr-FR" sz="1800" kern="1200" dirty="0">
                <a:solidFill>
                  <a:srgbClr val="02375E"/>
                </a:solidFill>
                <a:latin typeface="Arial"/>
                <a:ea typeface="+mn-ea"/>
                <a:cs typeface="Arial"/>
              </a:defRPr>
            </a:lvl5pPr>
          </a:lstStyle>
          <a:p>
            <a:pPr lvl="0"/>
            <a:r>
              <a:rPr lang="fr-FR" dirty="0" smtClean="0"/>
              <a:t>Modifiez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FR" dirty="0"/>
          </a:p>
        </p:txBody>
      </p:sp>
      <p:pic>
        <p:nvPicPr>
          <p:cNvPr id="159746" name="Picture 2" descr="http://nflbook.files.wordpress.com/2011/05/quizz.png"/>
          <p:cNvPicPr>
            <a:picLocks noChangeAspect="1" noChangeArrowheads="1"/>
          </p:cNvPicPr>
          <p:nvPr userDrawn="1"/>
        </p:nvPicPr>
        <p:blipFill>
          <a:blip r:embed="rId4" cstate="print"/>
          <a:srcRect/>
          <a:stretch>
            <a:fillRect/>
          </a:stretch>
        </p:blipFill>
        <p:spPr bwMode="auto">
          <a:xfrm>
            <a:off x="0" y="658458"/>
            <a:ext cx="3238500" cy="2676525"/>
          </a:xfrm>
          <a:prstGeom prst="rect">
            <a:avLst/>
          </a:prstGeom>
          <a:noFill/>
        </p:spPr>
      </p:pic>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3_Slide courante ANAP v2">
    <p:spTree>
      <p:nvGrpSpPr>
        <p:cNvPr id="1" name=""/>
        <p:cNvGrpSpPr/>
        <p:nvPr/>
      </p:nvGrpSpPr>
      <p:grpSpPr>
        <a:xfrm>
          <a:off x="0" y="0"/>
          <a:ext cx="0" cy="0"/>
          <a:chOff x="0" y="0"/>
          <a:chExt cx="0" cy="0"/>
        </a:xfrm>
      </p:grpSpPr>
      <p:pic>
        <p:nvPicPr>
          <p:cNvPr id="9" name="SLIDE_PPT_v2_OK.png" descr="/Users/pixelis/Desktop/pour masque PPT/SLIDE_PPT_v2_OK.png"/>
          <p:cNvPicPr>
            <a:picLocks noChangeAspect="1"/>
          </p:cNvPicPr>
          <p:nvPr userDrawn="1"/>
        </p:nvPicPr>
        <p:blipFill>
          <a:blip r:embed="rId2" r:link="rId3" cstate="screen"/>
          <a:srcRect/>
          <a:stretch>
            <a:fillRect/>
          </a:stretch>
        </p:blipFill>
        <p:spPr>
          <a:xfrm>
            <a:off x="378" y="85059"/>
            <a:ext cx="9143244" cy="616686"/>
          </a:xfrm>
          <a:prstGeom prst="rect">
            <a:avLst/>
          </a:prstGeom>
        </p:spPr>
      </p:pic>
      <p:sp>
        <p:nvSpPr>
          <p:cNvPr id="10" name="Titre 1"/>
          <p:cNvSpPr>
            <a:spLocks noGrp="1"/>
          </p:cNvSpPr>
          <p:nvPr>
            <p:ph type="title"/>
          </p:nvPr>
        </p:nvSpPr>
        <p:spPr>
          <a:xfrm>
            <a:off x="280972" y="709016"/>
            <a:ext cx="8730000" cy="447660"/>
          </a:xfrm>
          <a:prstGeom prst="rect">
            <a:avLst/>
          </a:prstGeom>
        </p:spPr>
        <p:txBody>
          <a:bodyPr wrap="none">
            <a:normAutofit/>
          </a:bodyPr>
          <a:lstStyle>
            <a:lvl1pPr algn="l">
              <a:defRPr sz="2000" b="1" i="0">
                <a:latin typeface="Arial"/>
                <a:cs typeface="Arial"/>
              </a:defRPr>
            </a:lvl1pPr>
          </a:lstStyle>
          <a:p>
            <a:r>
              <a:rPr lang="fr-FR" smtClean="0"/>
              <a:t>Modifiez le style du titre</a:t>
            </a:r>
            <a:endParaRPr lang="fr-FR" dirty="0"/>
          </a:p>
        </p:txBody>
      </p:sp>
      <p:sp>
        <p:nvSpPr>
          <p:cNvPr id="6" name="Espace réservé du numéro de diapositive 4"/>
          <p:cNvSpPr txBox="1">
            <a:spLocks/>
          </p:cNvSpPr>
          <p:nvPr userDrawn="1"/>
        </p:nvSpPr>
        <p:spPr>
          <a:xfrm>
            <a:off x="8715404" y="6492875"/>
            <a:ext cx="428596" cy="365125"/>
          </a:xfrm>
          <a:prstGeom prst="rect">
            <a:avLst/>
          </a:prstGeom>
        </p:spPr>
        <p:txBody>
          <a:bodyPr vert="horz" lIns="91440" tIns="45720" rIns="91440" bIns="45720" rtlCol="0" anchor="ctr"/>
          <a:lstStyle>
            <a:lvl1pPr algn="l">
              <a:defRPr sz="900">
                <a:solidFill>
                  <a:schemeClr val="tx1"/>
                </a:solidFill>
                <a:latin typeface="Arial"/>
                <a:cs typeface="Arial"/>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fld id="{4EDA1829-6B1F-AC4A-A852-D4F5C95A9EF4}" type="slidenum">
              <a:rPr kumimoji="0" lang="fr-FR" sz="1000" b="1" i="0" u="none" strike="noStrike" kern="1200" cap="none" spc="0" normalizeH="0" baseline="0" noProof="0" smtClean="0">
                <a:ln>
                  <a:noFill/>
                </a:ln>
                <a:solidFill>
                  <a:srgbClr val="36616C"/>
                </a:solidFill>
                <a:effectLst/>
                <a:uLnTx/>
                <a:uFillTx/>
                <a:latin typeface="Arial"/>
                <a:ea typeface="+mn-ea"/>
                <a:cs typeface="Arial"/>
              </a:rPr>
              <a:pPr marL="0" marR="0" lvl="0" indent="0" algn="l" defTabSz="914400" rtl="0" eaLnBrk="1" fontAlgn="base" latinLnBrk="0" hangingPunct="1">
                <a:lnSpc>
                  <a:spcPct val="100000"/>
                </a:lnSpc>
                <a:spcBef>
                  <a:spcPct val="0"/>
                </a:spcBef>
                <a:spcAft>
                  <a:spcPct val="0"/>
                </a:spcAft>
                <a:buClrTx/>
                <a:buSzTx/>
                <a:buFontTx/>
                <a:buNone/>
                <a:tabLst/>
                <a:defRPr/>
              </a:pPr>
              <a:t>‹N°›</a:t>
            </a:fld>
            <a:endParaRPr kumimoji="0" lang="fr-FR" sz="900" b="1" i="0" u="none" strike="noStrike" kern="1200" cap="none" spc="0" normalizeH="0" baseline="0" noProof="0">
              <a:ln>
                <a:noFill/>
              </a:ln>
              <a:solidFill>
                <a:srgbClr val="36616C"/>
              </a:solidFill>
              <a:effectLst/>
              <a:uLnTx/>
              <a:uFillTx/>
              <a:latin typeface="Arial"/>
              <a:ea typeface="+mn-ea"/>
              <a:cs typeface="Arial"/>
            </a:endParaRPr>
          </a:p>
        </p:txBody>
      </p:sp>
      <p:sp>
        <p:nvSpPr>
          <p:cNvPr id="7" name="Espace réservé du contenu 7"/>
          <p:cNvSpPr>
            <a:spLocks noGrp="1"/>
          </p:cNvSpPr>
          <p:nvPr>
            <p:ph sz="quarter" idx="13"/>
          </p:nvPr>
        </p:nvSpPr>
        <p:spPr>
          <a:xfrm>
            <a:off x="280972" y="1379560"/>
            <a:ext cx="4129200" cy="5104800"/>
          </a:xfrm>
          <a:prstGeom prst="rect">
            <a:avLst/>
          </a:prstGeom>
        </p:spPr>
        <p:txBody>
          <a:bodyPr>
            <a:noAutofit/>
          </a:bodyPr>
          <a:lstStyle>
            <a:lvl1pPr marL="273050" indent="-177800">
              <a:buSzPct val="100000"/>
              <a:buFont typeface="Arial" pitchFamily="34" charset="0"/>
              <a:buChar char="•"/>
              <a:defRPr lang="fr-FR" sz="1600" b="1" i="0" kern="1200" dirty="0" smtClean="0">
                <a:solidFill>
                  <a:srgbClr val="02375E"/>
                </a:solidFill>
                <a:latin typeface="Arial"/>
                <a:ea typeface="+mn-ea"/>
                <a:cs typeface="Arial"/>
              </a:defRPr>
            </a:lvl1pPr>
            <a:lvl2pPr marL="622300" indent="-185738">
              <a:buSzPct val="100000"/>
              <a:buFont typeface="Arial" pitchFamily="34" charset="0"/>
              <a:buChar char="−"/>
              <a:tabLst>
                <a:tab pos="627063" algn="l"/>
              </a:tabLst>
              <a:defRPr sz="1400">
                <a:solidFill>
                  <a:srgbClr val="02375E"/>
                </a:solidFill>
                <a:latin typeface="Arial"/>
                <a:cs typeface="Arial"/>
              </a:defRPr>
            </a:lvl2pPr>
            <a:lvl3pPr marL="811213" indent="-174625">
              <a:buSzPct val="100000"/>
              <a:buFont typeface="Wingdings" pitchFamily="2" charset="2"/>
              <a:buChar char="ü"/>
              <a:defRPr lang="fr-FR" sz="1400" kern="1200" dirty="0" smtClean="0">
                <a:solidFill>
                  <a:srgbClr val="02375E"/>
                </a:solidFill>
                <a:latin typeface="Arial"/>
                <a:ea typeface="+mn-ea"/>
                <a:cs typeface="Arial"/>
              </a:defRPr>
            </a:lvl3pPr>
            <a:lvl4pPr marL="896938" indent="-177800">
              <a:buSzPct val="100000"/>
              <a:buFont typeface="Arial"/>
              <a:buChar char="•"/>
              <a:defRPr lang="fr-FR" sz="1400" kern="1200" dirty="0" smtClean="0">
                <a:solidFill>
                  <a:srgbClr val="02375E"/>
                </a:solidFill>
                <a:latin typeface="Arial"/>
                <a:ea typeface="+mn-ea"/>
                <a:cs typeface="Arial"/>
              </a:defRPr>
            </a:lvl4pPr>
            <a:lvl5pPr marL="1074738" indent="-177800">
              <a:buSzPct val="100000"/>
              <a:buFont typeface="Arial"/>
              <a:buChar char="•"/>
              <a:defRPr lang="fr-FR" sz="1400" kern="1200" dirty="0">
                <a:solidFill>
                  <a:srgbClr val="02375E"/>
                </a:solidFill>
                <a:latin typeface="Arial"/>
                <a:ea typeface="+mn-ea"/>
                <a:cs typeface="Arial"/>
              </a:defRPr>
            </a:lvl5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dirty="0"/>
          </a:p>
        </p:txBody>
      </p:sp>
      <p:sp>
        <p:nvSpPr>
          <p:cNvPr id="8" name="Espace réservé du contenu 7"/>
          <p:cNvSpPr>
            <a:spLocks noGrp="1"/>
          </p:cNvSpPr>
          <p:nvPr>
            <p:ph sz="quarter" idx="14"/>
          </p:nvPr>
        </p:nvSpPr>
        <p:spPr>
          <a:xfrm>
            <a:off x="4881772" y="1379560"/>
            <a:ext cx="4129200" cy="5104800"/>
          </a:xfrm>
          <a:prstGeom prst="rect">
            <a:avLst/>
          </a:prstGeom>
        </p:spPr>
        <p:txBody>
          <a:bodyPr>
            <a:noAutofit/>
          </a:bodyPr>
          <a:lstStyle>
            <a:lvl1pPr marL="273050" indent="-177800">
              <a:buSzPct val="100000"/>
              <a:buFont typeface="Arial" pitchFamily="34" charset="0"/>
              <a:buChar char="•"/>
              <a:defRPr lang="fr-FR" sz="1600" b="1" i="0" kern="1200" dirty="0" smtClean="0">
                <a:solidFill>
                  <a:srgbClr val="02375E"/>
                </a:solidFill>
                <a:latin typeface="Arial"/>
                <a:ea typeface="+mn-ea"/>
                <a:cs typeface="Arial"/>
              </a:defRPr>
            </a:lvl1pPr>
            <a:lvl2pPr marL="622300" indent="-185738">
              <a:buSzPct val="100000"/>
              <a:buFont typeface="Arial" pitchFamily="34" charset="0"/>
              <a:buChar char="−"/>
              <a:tabLst>
                <a:tab pos="627063" algn="l"/>
              </a:tabLst>
              <a:defRPr sz="1400">
                <a:solidFill>
                  <a:srgbClr val="02375E"/>
                </a:solidFill>
                <a:latin typeface="Arial"/>
                <a:cs typeface="Arial"/>
              </a:defRPr>
            </a:lvl2pPr>
            <a:lvl3pPr marL="811213" indent="-174625">
              <a:buSzPct val="100000"/>
              <a:buFont typeface="Wingdings" pitchFamily="2" charset="2"/>
              <a:buChar char="ü"/>
              <a:defRPr lang="fr-FR" sz="1400" kern="1200" dirty="0" smtClean="0">
                <a:solidFill>
                  <a:srgbClr val="02375E"/>
                </a:solidFill>
                <a:latin typeface="Arial"/>
                <a:ea typeface="+mn-ea"/>
                <a:cs typeface="Arial"/>
              </a:defRPr>
            </a:lvl3pPr>
            <a:lvl4pPr marL="896938" indent="-177800">
              <a:buSzPct val="100000"/>
              <a:buFont typeface="Arial"/>
              <a:buChar char="•"/>
              <a:defRPr lang="fr-FR" sz="1400" kern="1200" dirty="0" smtClean="0">
                <a:solidFill>
                  <a:srgbClr val="02375E"/>
                </a:solidFill>
                <a:latin typeface="Arial"/>
                <a:ea typeface="+mn-ea"/>
                <a:cs typeface="Arial"/>
              </a:defRPr>
            </a:lvl4pPr>
            <a:lvl5pPr marL="1074738" indent="-177800">
              <a:buSzPct val="100000"/>
              <a:buFont typeface="Arial"/>
              <a:buChar char="•"/>
              <a:defRPr lang="fr-FR" sz="1400" kern="1200" dirty="0">
                <a:solidFill>
                  <a:srgbClr val="02375E"/>
                </a:solidFill>
                <a:latin typeface="Arial"/>
                <a:ea typeface="+mn-ea"/>
                <a:cs typeface="Arial"/>
              </a:defRPr>
            </a:lvl5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re seul anap">
    <p:spTree>
      <p:nvGrpSpPr>
        <p:cNvPr id="1" name=""/>
        <p:cNvGrpSpPr/>
        <p:nvPr/>
      </p:nvGrpSpPr>
      <p:grpSpPr>
        <a:xfrm>
          <a:off x="0" y="0"/>
          <a:ext cx="0" cy="0"/>
          <a:chOff x="0" y="0"/>
          <a:chExt cx="0" cy="0"/>
        </a:xfrm>
      </p:grpSpPr>
      <p:pic>
        <p:nvPicPr>
          <p:cNvPr id="9" name="SLIDE_PPT_v2_OK.png" descr="/Users/pixelis/Desktop/pour masque PPT/SLIDE_PPT_v2_OK.png"/>
          <p:cNvPicPr>
            <a:picLocks noChangeAspect="1"/>
          </p:cNvPicPr>
          <p:nvPr userDrawn="1"/>
        </p:nvPicPr>
        <p:blipFill>
          <a:blip r:embed="rId2" r:link="rId3" cstate="screen"/>
          <a:srcRect/>
          <a:stretch>
            <a:fillRect/>
          </a:stretch>
        </p:blipFill>
        <p:spPr>
          <a:xfrm>
            <a:off x="378" y="85059"/>
            <a:ext cx="9143244" cy="616686"/>
          </a:xfrm>
          <a:prstGeom prst="rect">
            <a:avLst/>
          </a:prstGeom>
        </p:spPr>
      </p:pic>
      <p:sp>
        <p:nvSpPr>
          <p:cNvPr id="10" name="Titre 1"/>
          <p:cNvSpPr>
            <a:spLocks noGrp="1"/>
          </p:cNvSpPr>
          <p:nvPr>
            <p:ph type="title"/>
          </p:nvPr>
        </p:nvSpPr>
        <p:spPr>
          <a:xfrm>
            <a:off x="280972" y="709016"/>
            <a:ext cx="8730000" cy="447660"/>
          </a:xfrm>
          <a:prstGeom prst="rect">
            <a:avLst/>
          </a:prstGeom>
        </p:spPr>
        <p:txBody>
          <a:bodyPr wrap="none">
            <a:normAutofit/>
          </a:bodyPr>
          <a:lstStyle>
            <a:lvl1pPr algn="l">
              <a:defRPr sz="2000" b="1" i="0">
                <a:latin typeface="Arial"/>
                <a:cs typeface="Arial"/>
              </a:defRPr>
            </a:lvl1pPr>
          </a:lstStyle>
          <a:p>
            <a:r>
              <a:rPr lang="fr-FR" dirty="0" smtClean="0"/>
              <a:t>Modifiez le style du titre</a:t>
            </a:r>
            <a:endParaRPr lang="fr-FR" dirty="0"/>
          </a:p>
        </p:txBody>
      </p:sp>
      <p:sp>
        <p:nvSpPr>
          <p:cNvPr id="5" name="Espace réservé du numéro de diapositive 4"/>
          <p:cNvSpPr txBox="1">
            <a:spLocks/>
          </p:cNvSpPr>
          <p:nvPr userDrawn="1"/>
        </p:nvSpPr>
        <p:spPr>
          <a:xfrm>
            <a:off x="8715404" y="6492875"/>
            <a:ext cx="428596" cy="365125"/>
          </a:xfrm>
          <a:prstGeom prst="rect">
            <a:avLst/>
          </a:prstGeom>
        </p:spPr>
        <p:txBody>
          <a:bodyPr vert="horz" lIns="91440" tIns="45720" rIns="91440" bIns="45720" rtlCol="0" anchor="ctr"/>
          <a:lstStyle>
            <a:lvl1pPr algn="l">
              <a:defRPr sz="900">
                <a:solidFill>
                  <a:schemeClr val="tx1"/>
                </a:solidFill>
                <a:latin typeface="Arial"/>
                <a:cs typeface="Arial"/>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fld id="{4EDA1829-6B1F-AC4A-A852-D4F5C95A9EF4}" type="slidenum">
              <a:rPr kumimoji="0" lang="fr-FR" sz="1000" b="1" i="0" u="none" strike="noStrike" kern="1200" cap="none" spc="0" normalizeH="0" baseline="0" noProof="0" smtClean="0">
                <a:ln>
                  <a:noFill/>
                </a:ln>
                <a:solidFill>
                  <a:srgbClr val="36616C"/>
                </a:solidFill>
                <a:effectLst/>
                <a:uLnTx/>
                <a:uFillTx/>
                <a:latin typeface="Arial"/>
                <a:ea typeface="+mn-ea"/>
                <a:cs typeface="Arial"/>
              </a:rPr>
              <a:pPr marL="0" marR="0" lvl="0" indent="0" algn="l" defTabSz="914400" rtl="0" eaLnBrk="1" fontAlgn="base" latinLnBrk="0" hangingPunct="1">
                <a:lnSpc>
                  <a:spcPct val="100000"/>
                </a:lnSpc>
                <a:spcBef>
                  <a:spcPct val="0"/>
                </a:spcBef>
                <a:spcAft>
                  <a:spcPct val="0"/>
                </a:spcAft>
                <a:buClrTx/>
                <a:buSzTx/>
                <a:buFontTx/>
                <a:buNone/>
                <a:tabLst/>
                <a:defRPr/>
              </a:pPr>
              <a:t>‹N°›</a:t>
            </a:fld>
            <a:endParaRPr kumimoji="0" lang="fr-FR" sz="900" b="1" i="0" u="none" strike="noStrike" kern="1200" cap="none" spc="0" normalizeH="0" baseline="0" noProof="0">
              <a:ln>
                <a:noFill/>
              </a:ln>
              <a:solidFill>
                <a:srgbClr val="36616C"/>
              </a:solidFill>
              <a:effectLst/>
              <a:uLnTx/>
              <a:uFillTx/>
              <a:latin typeface="Arial"/>
              <a:ea typeface="+mn-ea"/>
              <a:cs typeface="Arial"/>
            </a:endParaRPr>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titre seul anap">
    <p:spTree>
      <p:nvGrpSpPr>
        <p:cNvPr id="1" name=""/>
        <p:cNvGrpSpPr/>
        <p:nvPr/>
      </p:nvGrpSpPr>
      <p:grpSpPr>
        <a:xfrm>
          <a:off x="0" y="0"/>
          <a:ext cx="0" cy="0"/>
          <a:chOff x="0" y="0"/>
          <a:chExt cx="0" cy="0"/>
        </a:xfrm>
      </p:grpSpPr>
      <p:sp>
        <p:nvSpPr>
          <p:cNvPr id="10" name="Titre 1"/>
          <p:cNvSpPr>
            <a:spLocks noGrp="1"/>
          </p:cNvSpPr>
          <p:nvPr>
            <p:ph type="title"/>
          </p:nvPr>
        </p:nvSpPr>
        <p:spPr>
          <a:xfrm>
            <a:off x="963372" y="40264"/>
            <a:ext cx="8028000" cy="447660"/>
          </a:xfrm>
          <a:prstGeom prst="rect">
            <a:avLst/>
          </a:prstGeom>
        </p:spPr>
        <p:txBody>
          <a:bodyPr wrap="none">
            <a:normAutofit/>
          </a:bodyPr>
          <a:lstStyle>
            <a:lvl1pPr algn="l">
              <a:defRPr sz="2000" b="1" i="0">
                <a:latin typeface="Arial"/>
                <a:cs typeface="Arial"/>
              </a:defRPr>
            </a:lvl1pPr>
          </a:lstStyle>
          <a:p>
            <a:r>
              <a:rPr lang="fr-FR" smtClean="0"/>
              <a:t>Modifiez le style du titre</a:t>
            </a:r>
            <a:endParaRPr lang="fr-FR" dirty="0"/>
          </a:p>
        </p:txBody>
      </p:sp>
      <p:pic>
        <p:nvPicPr>
          <p:cNvPr id="99330" name="Picture 2"/>
          <p:cNvPicPr>
            <a:picLocks noChangeAspect="1" noChangeArrowheads="1"/>
          </p:cNvPicPr>
          <p:nvPr userDrawn="1"/>
        </p:nvPicPr>
        <p:blipFill>
          <a:blip r:embed="rId2" cstate="screen"/>
          <a:srcRect/>
          <a:stretch>
            <a:fillRect/>
          </a:stretch>
        </p:blipFill>
        <p:spPr bwMode="auto">
          <a:xfrm>
            <a:off x="27296" y="81888"/>
            <a:ext cx="890706" cy="335163"/>
          </a:xfrm>
          <a:prstGeom prst="rect">
            <a:avLst/>
          </a:prstGeom>
          <a:noFill/>
          <a:ln w="9525">
            <a:noFill/>
            <a:miter lim="800000"/>
            <a:headEnd/>
            <a:tailEnd/>
          </a:ln>
          <a:effectLst/>
        </p:spPr>
      </p:pic>
      <p:sp>
        <p:nvSpPr>
          <p:cNvPr id="5" name="Espace réservé du numéro de diapositive 4"/>
          <p:cNvSpPr txBox="1">
            <a:spLocks/>
          </p:cNvSpPr>
          <p:nvPr userDrawn="1"/>
        </p:nvSpPr>
        <p:spPr>
          <a:xfrm>
            <a:off x="8715404" y="6492875"/>
            <a:ext cx="428596" cy="365125"/>
          </a:xfrm>
          <a:prstGeom prst="rect">
            <a:avLst/>
          </a:prstGeom>
        </p:spPr>
        <p:txBody>
          <a:bodyPr vert="horz" lIns="91440" tIns="45720" rIns="91440" bIns="45720" rtlCol="0" anchor="ctr"/>
          <a:lstStyle>
            <a:lvl1pPr algn="l">
              <a:defRPr sz="900">
                <a:solidFill>
                  <a:schemeClr val="tx1"/>
                </a:solidFill>
                <a:latin typeface="Arial"/>
                <a:cs typeface="Arial"/>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fld id="{4EDA1829-6B1F-AC4A-A852-D4F5C95A9EF4}" type="slidenum">
              <a:rPr kumimoji="0" lang="fr-FR" sz="1000" b="1" i="0" u="none" strike="noStrike" kern="1200" cap="none" spc="0" normalizeH="0" baseline="0" noProof="0" smtClean="0">
                <a:ln>
                  <a:noFill/>
                </a:ln>
                <a:solidFill>
                  <a:srgbClr val="36616C"/>
                </a:solidFill>
                <a:effectLst/>
                <a:uLnTx/>
                <a:uFillTx/>
                <a:latin typeface="Arial"/>
                <a:ea typeface="+mn-ea"/>
                <a:cs typeface="Arial"/>
              </a:rPr>
              <a:pPr marL="0" marR="0" lvl="0" indent="0" algn="l" defTabSz="914400" rtl="0" eaLnBrk="1" fontAlgn="base" latinLnBrk="0" hangingPunct="1">
                <a:lnSpc>
                  <a:spcPct val="100000"/>
                </a:lnSpc>
                <a:spcBef>
                  <a:spcPct val="0"/>
                </a:spcBef>
                <a:spcAft>
                  <a:spcPct val="0"/>
                </a:spcAft>
                <a:buClrTx/>
                <a:buSzTx/>
                <a:buFontTx/>
                <a:buNone/>
                <a:tabLst/>
                <a:defRPr/>
              </a:pPr>
              <a:t>‹N°›</a:t>
            </a:fld>
            <a:endParaRPr kumimoji="0" lang="fr-FR" sz="1000" b="1" i="0" u="none" strike="noStrike" kern="1200" cap="none" spc="0" normalizeH="0" baseline="0" noProof="0">
              <a:ln>
                <a:noFill/>
              </a:ln>
              <a:solidFill>
                <a:srgbClr val="36616C"/>
              </a:solidFill>
              <a:effectLst/>
              <a:uLnTx/>
              <a:uFillTx/>
              <a:latin typeface="Arial"/>
              <a:ea typeface="+mn-ea"/>
              <a:cs typeface="Aria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Slide courante ANAP v2">
    <p:spTree>
      <p:nvGrpSpPr>
        <p:cNvPr id="1" name=""/>
        <p:cNvGrpSpPr/>
        <p:nvPr/>
      </p:nvGrpSpPr>
      <p:grpSpPr>
        <a:xfrm>
          <a:off x="0" y="0"/>
          <a:ext cx="0" cy="0"/>
          <a:chOff x="0" y="0"/>
          <a:chExt cx="0" cy="0"/>
        </a:xfrm>
      </p:grpSpPr>
      <p:pic>
        <p:nvPicPr>
          <p:cNvPr id="4" name="SLIDE_PPT_v2_OK.png" descr="/Users/pixelis/Desktop/pour masque PPT/SLIDE_PPT_v2_OK.png"/>
          <p:cNvPicPr>
            <a:picLocks noChangeAspect="1"/>
          </p:cNvPicPr>
          <p:nvPr userDrawn="1"/>
        </p:nvPicPr>
        <p:blipFill>
          <a:blip r:embed="rId2" cstate="screen"/>
          <a:srcRect/>
          <a:stretch>
            <a:fillRect/>
          </a:stretch>
        </p:blipFill>
        <p:spPr bwMode="auto">
          <a:xfrm>
            <a:off x="0" y="0"/>
            <a:ext cx="9144000" cy="963613"/>
          </a:xfrm>
          <a:prstGeom prst="rect">
            <a:avLst/>
          </a:prstGeom>
          <a:noFill/>
          <a:ln w="9525">
            <a:noFill/>
            <a:miter lim="800000"/>
            <a:headEnd/>
            <a:tailEnd/>
          </a:ln>
        </p:spPr>
      </p:pic>
      <p:sp>
        <p:nvSpPr>
          <p:cNvPr id="10" name="Titre 1"/>
          <p:cNvSpPr>
            <a:spLocks noGrp="1"/>
          </p:cNvSpPr>
          <p:nvPr>
            <p:ph type="title"/>
          </p:nvPr>
        </p:nvSpPr>
        <p:spPr>
          <a:xfrm>
            <a:off x="184194" y="838200"/>
            <a:ext cx="8731205" cy="1143000"/>
          </a:xfrm>
          <a:prstGeom prst="rect">
            <a:avLst/>
          </a:prstGeom>
        </p:spPr>
        <p:txBody>
          <a:bodyPr wrap="none">
            <a:noAutofit/>
          </a:bodyPr>
          <a:lstStyle>
            <a:lvl1pPr algn="l">
              <a:defRPr sz="3800" b="1" i="0">
                <a:latin typeface="Arial"/>
                <a:cs typeface="Arial"/>
              </a:defRPr>
            </a:lvl1pPr>
          </a:lstStyle>
          <a:p>
            <a:r>
              <a:rPr lang="fr-FR" dirty="0" smtClean="0"/>
              <a:t>Cliquez et modifiez le titre</a:t>
            </a:r>
            <a:endParaRPr lang="fr-FR" dirty="0"/>
          </a:p>
        </p:txBody>
      </p:sp>
      <p:sp>
        <p:nvSpPr>
          <p:cNvPr id="11" name="Espace réservé du contenu 7"/>
          <p:cNvSpPr>
            <a:spLocks noGrp="1"/>
          </p:cNvSpPr>
          <p:nvPr>
            <p:ph sz="quarter" idx="13"/>
          </p:nvPr>
        </p:nvSpPr>
        <p:spPr>
          <a:xfrm>
            <a:off x="184194" y="2057400"/>
            <a:ext cx="8731205" cy="1371600"/>
          </a:xfrm>
          <a:prstGeom prst="rect">
            <a:avLst/>
          </a:prstGeom>
        </p:spPr>
        <p:txBody>
          <a:bodyPr>
            <a:noAutofit/>
          </a:bodyPr>
          <a:lstStyle>
            <a:lvl1pPr marL="177800" indent="-177800">
              <a:buSzPct val="100000"/>
              <a:defRPr sz="1600" b="1" i="0">
                <a:solidFill>
                  <a:srgbClr val="D1003B"/>
                </a:solidFill>
                <a:latin typeface="Arial"/>
                <a:cs typeface="Arial"/>
              </a:defRPr>
            </a:lvl1pPr>
            <a:lvl2pPr marL="541338" indent="-185738">
              <a:buSzPct val="100000"/>
              <a:buFont typeface="Arial"/>
              <a:buChar char="•"/>
              <a:tabLst>
                <a:tab pos="541338" algn="l"/>
              </a:tabLst>
              <a:defRPr sz="1400">
                <a:latin typeface="Arial"/>
                <a:cs typeface="Arial"/>
              </a:defRPr>
            </a:lvl2pPr>
            <a:lvl3pPr marL="715963" indent="-174625">
              <a:buSzPct val="100000"/>
              <a:buFont typeface="Arial"/>
              <a:buChar char="•"/>
              <a:defRPr sz="1400">
                <a:latin typeface="Arial"/>
                <a:cs typeface="Arial"/>
              </a:defRPr>
            </a:lvl3pPr>
            <a:lvl4pPr marL="896938" indent="-177800">
              <a:buSzPct val="100000"/>
              <a:buFont typeface="Arial"/>
              <a:buChar char="•"/>
              <a:defRPr sz="1400">
                <a:latin typeface="Arial"/>
                <a:cs typeface="Arial"/>
              </a:defRPr>
            </a:lvl4pPr>
            <a:lvl5pPr marL="1074738" indent="-177800">
              <a:buSzPct val="100000"/>
              <a:buFont typeface="Arial"/>
              <a:buChar char="•"/>
              <a:defRPr sz="1400">
                <a:latin typeface="Arial"/>
                <a:cs typeface="Arial"/>
              </a:defRPr>
            </a:lvl5pPr>
          </a:lstStyle>
          <a:p>
            <a:pPr lvl="0"/>
            <a:r>
              <a:rPr lang="fr-FR" dirty="0" smtClean="0"/>
              <a:t>Cliquez pour modifier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FR" dirty="0"/>
          </a:p>
        </p:txBody>
      </p:sp>
      <p:sp>
        <p:nvSpPr>
          <p:cNvPr id="6" name="Espace réservé de la date 2"/>
          <p:cNvSpPr>
            <a:spLocks noGrp="1"/>
          </p:cNvSpPr>
          <p:nvPr>
            <p:ph type="dt" sz="half" idx="14"/>
          </p:nvPr>
        </p:nvSpPr>
        <p:spPr>
          <a:xfrm>
            <a:off x="184150" y="6299200"/>
            <a:ext cx="1416050" cy="365125"/>
          </a:xfrm>
        </p:spPr>
        <p:txBody>
          <a:bodyPr/>
          <a:lstStyle>
            <a:lvl1pPr>
              <a:defRPr sz="800">
                <a:solidFill>
                  <a:srgbClr val="000000"/>
                </a:solidFill>
                <a:latin typeface="Arial"/>
                <a:cs typeface="Arial"/>
              </a:defRPr>
            </a:lvl1pPr>
          </a:lstStyle>
          <a:p>
            <a:pPr>
              <a:defRPr/>
            </a:pPr>
            <a:fld id="{09DC6370-87D2-4E14-8F0E-E7EABBA16FC8}" type="datetime3">
              <a:rPr lang="fr-FR" smtClean="0"/>
              <a:pPr>
                <a:defRPr/>
              </a:pPr>
              <a:t>28.12.15</a:t>
            </a:fld>
            <a:endParaRPr lang="fr-FR" dirty="0"/>
          </a:p>
        </p:txBody>
      </p:sp>
      <p:sp>
        <p:nvSpPr>
          <p:cNvPr id="7" name="Espace réservé du numéro de diapositive 4"/>
          <p:cNvSpPr>
            <a:spLocks noGrp="1"/>
          </p:cNvSpPr>
          <p:nvPr>
            <p:ph type="sldNum" sz="quarter" idx="15"/>
          </p:nvPr>
        </p:nvSpPr>
        <p:spPr>
          <a:xfrm>
            <a:off x="7848600" y="6299200"/>
            <a:ext cx="1066800" cy="365125"/>
          </a:xfrm>
        </p:spPr>
        <p:txBody>
          <a:bodyPr/>
          <a:lstStyle>
            <a:lvl1pPr>
              <a:defRPr sz="800">
                <a:solidFill>
                  <a:schemeClr val="tx1"/>
                </a:solidFill>
                <a:latin typeface="Arial"/>
                <a:cs typeface="Arial"/>
              </a:defRPr>
            </a:lvl1pPr>
          </a:lstStyle>
          <a:p>
            <a:pPr>
              <a:defRPr/>
            </a:pPr>
            <a:fld id="{836B0F43-C37A-424D-B6A5-B0496F1EED66}" type="slidenum">
              <a:rPr lang="fr-FR"/>
              <a:pPr>
                <a:defRPr/>
              </a:pPr>
              <a:t>‹N°›</a:t>
            </a:fld>
            <a:endParaRPr lang="fr-FR" dirty="0"/>
          </a:p>
        </p:txBody>
      </p:sp>
      <p:sp>
        <p:nvSpPr>
          <p:cNvPr id="8" name="Espace réservé du pied de page 12"/>
          <p:cNvSpPr>
            <a:spLocks noGrp="1"/>
          </p:cNvSpPr>
          <p:nvPr>
            <p:ph type="ftr" sz="quarter" idx="16"/>
          </p:nvPr>
        </p:nvSpPr>
        <p:spPr>
          <a:xfrm>
            <a:off x="2209800" y="6299200"/>
            <a:ext cx="5486400" cy="365125"/>
          </a:xfrm>
        </p:spPr>
        <p:txBody>
          <a:bodyPr/>
          <a:lstStyle>
            <a:lvl1pPr algn="l">
              <a:defRPr sz="800">
                <a:solidFill>
                  <a:srgbClr val="000000"/>
                </a:solidFill>
                <a:latin typeface="Arial"/>
                <a:cs typeface="Arial"/>
              </a:defRPr>
            </a:lvl1pPr>
          </a:lstStyle>
          <a:p>
            <a:pPr>
              <a:defRPr/>
            </a:pPr>
            <a:r>
              <a:rPr lang="fr-FR"/>
              <a:t>titre du document</a:t>
            </a:r>
          </a:p>
        </p:txBody>
      </p:sp>
    </p:spTree>
    <p:extLst>
      <p:ext uri="{BB962C8B-B14F-4D97-AF65-F5344CB8AC3E}">
        <p14:creationId xmlns:p14="http://schemas.microsoft.com/office/powerpoint/2010/main" val="6575449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7.xml"/><Relationship Id="rId3" Type="http://schemas.openxmlformats.org/officeDocument/2006/relationships/slideLayout" Target="../slideLayouts/slideLayout12.xml"/><Relationship Id="rId7" Type="http://schemas.openxmlformats.org/officeDocument/2006/relationships/slideLayout" Target="../slideLayouts/slideLayout16.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5" Type="http://schemas.openxmlformats.org/officeDocument/2006/relationships/slideLayout" Target="../slideLayouts/slideLayout14.xml"/><Relationship Id="rId10" Type="http://schemas.openxmlformats.org/officeDocument/2006/relationships/theme" Target="../theme/theme2.xml"/><Relationship Id="rId4" Type="http://schemas.openxmlformats.org/officeDocument/2006/relationships/slideLayout" Target="../slideLayouts/slideLayout13.xml"/><Relationship Id="rId9" Type="http://schemas.openxmlformats.org/officeDocument/2006/relationships/slideLayout" Target="../slideLayouts/slideLayout18.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6.xml"/><Relationship Id="rId3" Type="http://schemas.openxmlformats.org/officeDocument/2006/relationships/slideLayout" Target="../slideLayouts/slideLayout21.xml"/><Relationship Id="rId7" Type="http://schemas.openxmlformats.org/officeDocument/2006/relationships/slideLayout" Target="../slideLayouts/slideLayout25.xml"/><Relationship Id="rId2" Type="http://schemas.openxmlformats.org/officeDocument/2006/relationships/slideLayout" Target="../slideLayouts/slideLayout20.xml"/><Relationship Id="rId1" Type="http://schemas.openxmlformats.org/officeDocument/2006/relationships/slideLayout" Target="../slideLayouts/slideLayout19.xml"/><Relationship Id="rId6" Type="http://schemas.openxmlformats.org/officeDocument/2006/relationships/slideLayout" Target="../slideLayouts/slideLayout24.xml"/><Relationship Id="rId5" Type="http://schemas.openxmlformats.org/officeDocument/2006/relationships/slideLayout" Target="../slideLayouts/slideLayout23.xml"/><Relationship Id="rId4" Type="http://schemas.openxmlformats.org/officeDocument/2006/relationships/slideLayout" Target="../slideLayouts/slideLayout22.xml"/><Relationship Id="rId9"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34.xml"/><Relationship Id="rId3" Type="http://schemas.openxmlformats.org/officeDocument/2006/relationships/slideLayout" Target="../slideLayouts/slideLayout29.xml"/><Relationship Id="rId7" Type="http://schemas.openxmlformats.org/officeDocument/2006/relationships/slideLayout" Target="../slideLayouts/slideLayout33.xml"/><Relationship Id="rId2" Type="http://schemas.openxmlformats.org/officeDocument/2006/relationships/slideLayout" Target="../slideLayouts/slideLayout28.xml"/><Relationship Id="rId1" Type="http://schemas.openxmlformats.org/officeDocument/2006/relationships/slideLayout" Target="../slideLayouts/slideLayout27.xml"/><Relationship Id="rId6" Type="http://schemas.openxmlformats.org/officeDocument/2006/relationships/slideLayout" Target="../slideLayouts/slideLayout32.xml"/><Relationship Id="rId5" Type="http://schemas.openxmlformats.org/officeDocument/2006/relationships/slideLayout" Target="../slideLayouts/slideLayout31.xml"/><Relationship Id="rId10" Type="http://schemas.openxmlformats.org/officeDocument/2006/relationships/theme" Target="../theme/theme4.xml"/><Relationship Id="rId4" Type="http://schemas.openxmlformats.org/officeDocument/2006/relationships/slideLayout" Target="../slideLayouts/slideLayout30.xml"/><Relationship Id="rId9" Type="http://schemas.openxmlformats.org/officeDocument/2006/relationships/slideLayout" Target="../slideLayouts/slideLayout35.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43.xml"/><Relationship Id="rId13" Type="http://schemas.openxmlformats.org/officeDocument/2006/relationships/image" Target="../media/image7.png"/><Relationship Id="rId3" Type="http://schemas.openxmlformats.org/officeDocument/2006/relationships/slideLayout" Target="../slideLayouts/slideLayout38.xml"/><Relationship Id="rId7" Type="http://schemas.openxmlformats.org/officeDocument/2006/relationships/slideLayout" Target="../slideLayouts/slideLayout42.xml"/><Relationship Id="rId12" Type="http://schemas.openxmlformats.org/officeDocument/2006/relationships/theme" Target="../theme/theme5.xml"/><Relationship Id="rId2" Type="http://schemas.openxmlformats.org/officeDocument/2006/relationships/slideLayout" Target="../slideLayouts/slideLayout37.xml"/><Relationship Id="rId1" Type="http://schemas.openxmlformats.org/officeDocument/2006/relationships/slideLayout" Target="../slideLayouts/slideLayout36.xml"/><Relationship Id="rId6" Type="http://schemas.openxmlformats.org/officeDocument/2006/relationships/slideLayout" Target="../slideLayouts/slideLayout41.xml"/><Relationship Id="rId11" Type="http://schemas.openxmlformats.org/officeDocument/2006/relationships/slideLayout" Target="../slideLayouts/slideLayout46.xml"/><Relationship Id="rId5" Type="http://schemas.openxmlformats.org/officeDocument/2006/relationships/slideLayout" Target="../slideLayouts/slideLayout40.xml"/><Relationship Id="rId10" Type="http://schemas.openxmlformats.org/officeDocument/2006/relationships/slideLayout" Target="../slideLayouts/slideLayout45.xml"/><Relationship Id="rId4" Type="http://schemas.openxmlformats.org/officeDocument/2006/relationships/slideLayout" Target="../slideLayouts/slideLayout39.xml"/><Relationship Id="rId9" Type="http://schemas.openxmlformats.org/officeDocument/2006/relationships/slideLayout" Target="../slideLayouts/slideLayout44.xml"/><Relationship Id="rId14" Type="http://schemas.openxmlformats.org/officeDocument/2006/relationships/image" Target="file:///\\localhost\Users\pixelis\Desktop\pour%20masque%20PPT\SLIDE_PPT_v2_OK.png"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dirty="0" smtClean="0"/>
              <a:t>Cliquez et modifiez le titre</a:t>
            </a:r>
            <a:endParaRPr lang="fr-FR" dirty="0"/>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448F4D6-224F-0B4B-8ECE-603744A7B354}" type="datetimeFigureOut">
              <a:rPr lang="fr-FR" smtClean="0"/>
              <a:pPr/>
              <a:t>28/12/2015</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BE241F5-8998-1C40-AECE-9E6A33B2EF7A}"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810" r:id="rId1"/>
    <p:sldLayoutId id="2147483811" r:id="rId2"/>
    <p:sldLayoutId id="2147483817" r:id="rId3"/>
    <p:sldLayoutId id="2147483821" r:id="rId4"/>
    <p:sldLayoutId id="2147483896" r:id="rId5"/>
    <p:sldLayoutId id="2147483822" r:id="rId6"/>
    <p:sldLayoutId id="2147483816" r:id="rId7"/>
    <p:sldLayoutId id="2147483818" r:id="rId8"/>
    <p:sldLayoutId id="2147483909" r:id="rId9"/>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dirty="0" smtClean="0"/>
              <a:t>Cliquez et modifiez le titre</a:t>
            </a:r>
            <a:endParaRPr lang="fr-FR" dirty="0"/>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448F4D6-224F-0B4B-8ECE-603744A7B354}" type="datetimeFigureOut">
              <a:rPr lang="fr-FR" smtClean="0">
                <a:solidFill>
                  <a:prstClr val="black">
                    <a:tint val="75000"/>
                  </a:prstClr>
                </a:solidFill>
              </a:rPr>
              <a:pPr/>
              <a:t>28/12/2015</a:t>
            </a:fld>
            <a:endParaRPr lang="fr-FR">
              <a:solidFill>
                <a:prstClr val="black">
                  <a:tint val="75000"/>
                </a:prstClr>
              </a:solidFill>
            </a:endParaRP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solidFill>
                <a:prstClr val="black">
                  <a:tint val="75000"/>
                </a:prstClr>
              </a:solidFill>
            </a:endParaRP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BE241F5-8998-1C40-AECE-9E6A33B2EF7A}" type="slidenum">
              <a:rPr lang="fr-FR" smtClean="0">
                <a:solidFill>
                  <a:prstClr val="black">
                    <a:tint val="75000"/>
                  </a:prstClr>
                </a:solidFill>
              </a:rPr>
              <a:pPr/>
              <a:t>‹N°›</a:t>
            </a:fld>
            <a:endParaRPr lang="fr-FR">
              <a:solidFill>
                <a:prstClr val="black">
                  <a:tint val="75000"/>
                </a:prstClr>
              </a:solidFill>
            </a:endParaRPr>
          </a:p>
        </p:txBody>
      </p:sp>
    </p:spTree>
    <p:extLst>
      <p:ext uri="{BB962C8B-B14F-4D97-AF65-F5344CB8AC3E}">
        <p14:creationId xmlns:p14="http://schemas.microsoft.com/office/powerpoint/2010/main" val="2659845305"/>
      </p:ext>
    </p:extLst>
  </p:cSld>
  <p:clrMap bg1="lt1" tx1="dk1" bg2="lt2" tx2="dk2" accent1="accent1" accent2="accent2" accent3="accent3" accent4="accent4" accent5="accent5" accent6="accent6" hlink="hlink" folHlink="folHlink"/>
  <p:sldLayoutIdLst>
    <p:sldLayoutId id="2147483828" r:id="rId1"/>
    <p:sldLayoutId id="2147483829" r:id="rId2"/>
    <p:sldLayoutId id="2147483830" r:id="rId3"/>
    <p:sldLayoutId id="2147483831" r:id="rId4"/>
    <p:sldLayoutId id="2147483832" r:id="rId5"/>
    <p:sldLayoutId id="2147483833" r:id="rId6"/>
    <p:sldLayoutId id="2147483834" r:id="rId7"/>
    <p:sldLayoutId id="2147483835" r:id="rId8"/>
    <p:sldLayoutId id="2147483837" r:id="rId9"/>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dirty="0" smtClean="0"/>
              <a:t>Cliquez et modifiez le titre</a:t>
            </a:r>
            <a:endParaRPr lang="fr-FR" dirty="0"/>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448F4D6-224F-0B4B-8ECE-603744A7B354}" type="datetimeFigureOut">
              <a:rPr lang="fr-FR" smtClean="0">
                <a:solidFill>
                  <a:prstClr val="black">
                    <a:tint val="75000"/>
                  </a:prstClr>
                </a:solidFill>
              </a:rPr>
              <a:pPr/>
              <a:t>28/12/2015</a:t>
            </a:fld>
            <a:endParaRPr lang="fr-FR">
              <a:solidFill>
                <a:prstClr val="black">
                  <a:tint val="75000"/>
                </a:prstClr>
              </a:solidFill>
            </a:endParaRP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solidFill>
                <a:prstClr val="black">
                  <a:tint val="75000"/>
                </a:prstClr>
              </a:solidFill>
            </a:endParaRP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BE241F5-8998-1C40-AECE-9E6A33B2EF7A}" type="slidenum">
              <a:rPr lang="fr-FR" smtClean="0">
                <a:solidFill>
                  <a:prstClr val="black">
                    <a:tint val="75000"/>
                  </a:prstClr>
                </a:solidFill>
              </a:rPr>
              <a:pPr/>
              <a:t>‹N°›</a:t>
            </a:fld>
            <a:endParaRPr lang="fr-FR">
              <a:solidFill>
                <a:prstClr val="black">
                  <a:tint val="75000"/>
                </a:prstClr>
              </a:solidFill>
            </a:endParaRPr>
          </a:p>
        </p:txBody>
      </p:sp>
    </p:spTree>
    <p:extLst>
      <p:ext uri="{BB962C8B-B14F-4D97-AF65-F5344CB8AC3E}">
        <p14:creationId xmlns:p14="http://schemas.microsoft.com/office/powerpoint/2010/main" val="1554753414"/>
      </p:ext>
    </p:extLst>
  </p:cSld>
  <p:clrMap bg1="lt1" tx1="dk1" bg2="lt2" tx2="dk2" accent1="accent1" accent2="accent2" accent3="accent3" accent4="accent4" accent5="accent5" accent6="accent6" hlink="hlink" folHlink="folHlink"/>
  <p:sldLayoutIdLst>
    <p:sldLayoutId id="2147483851" r:id="rId1"/>
    <p:sldLayoutId id="2147483852" r:id="rId2"/>
    <p:sldLayoutId id="2147483853" r:id="rId3"/>
    <p:sldLayoutId id="2147483854" r:id="rId4"/>
    <p:sldLayoutId id="2147483855" r:id="rId5"/>
    <p:sldLayoutId id="2147483856" r:id="rId6"/>
    <p:sldLayoutId id="2147483857" r:id="rId7"/>
    <p:sldLayoutId id="2147483859" r:id="rId8"/>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dirty="0" smtClean="0"/>
              <a:t>Cliquez et modifiez le titre</a:t>
            </a:r>
            <a:endParaRPr lang="fr-FR" dirty="0"/>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448F4D6-224F-0B4B-8ECE-603744A7B354}" type="datetimeFigureOut">
              <a:rPr lang="fr-FR" smtClean="0">
                <a:solidFill>
                  <a:prstClr val="black">
                    <a:tint val="75000"/>
                  </a:prstClr>
                </a:solidFill>
              </a:rPr>
              <a:pPr/>
              <a:t>28/12/2015</a:t>
            </a:fld>
            <a:endParaRPr lang="fr-FR">
              <a:solidFill>
                <a:prstClr val="black">
                  <a:tint val="75000"/>
                </a:prstClr>
              </a:solidFill>
            </a:endParaRP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solidFill>
                <a:prstClr val="black">
                  <a:tint val="75000"/>
                </a:prstClr>
              </a:solidFill>
            </a:endParaRP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BE241F5-8998-1C40-AECE-9E6A33B2EF7A}" type="slidenum">
              <a:rPr lang="fr-FR" smtClean="0">
                <a:solidFill>
                  <a:prstClr val="black">
                    <a:tint val="75000"/>
                  </a:prstClr>
                </a:solidFill>
              </a:rPr>
              <a:pPr/>
              <a:t>‹N°›</a:t>
            </a:fld>
            <a:endParaRPr lang="fr-FR">
              <a:solidFill>
                <a:prstClr val="black">
                  <a:tint val="75000"/>
                </a:prstClr>
              </a:solidFill>
            </a:endParaRPr>
          </a:p>
        </p:txBody>
      </p:sp>
    </p:spTree>
    <p:extLst>
      <p:ext uri="{BB962C8B-B14F-4D97-AF65-F5344CB8AC3E}">
        <p14:creationId xmlns:p14="http://schemas.microsoft.com/office/powerpoint/2010/main" val="200849544"/>
      </p:ext>
    </p:extLst>
  </p:cSld>
  <p:clrMap bg1="lt1" tx1="dk1" bg2="lt2" tx2="dk2" accent1="accent1" accent2="accent2" accent3="accent3" accent4="accent4" accent5="accent5" accent6="accent6" hlink="hlink" folHlink="folHlink"/>
  <p:sldLayoutIdLst>
    <p:sldLayoutId id="2147483861" r:id="rId1"/>
    <p:sldLayoutId id="2147483862" r:id="rId2"/>
    <p:sldLayoutId id="2147483863" r:id="rId3"/>
    <p:sldLayoutId id="2147483864" r:id="rId4"/>
    <p:sldLayoutId id="2147483865" r:id="rId5"/>
    <p:sldLayoutId id="2147483866" r:id="rId6"/>
    <p:sldLayoutId id="2147483867" r:id="rId7"/>
    <p:sldLayoutId id="2147483868" r:id="rId8"/>
    <p:sldLayoutId id="2147483869" r:id="rId9"/>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5122" name="SLIDE_PPT_v2_OK.png" descr="/Users/pixelis/Desktop/pour masque PPT/SLIDE_PPT_v2_OK.png"/>
          <p:cNvPicPr>
            <a:picLocks noChangeAspect="1"/>
          </p:cNvPicPr>
          <p:nvPr/>
        </p:nvPicPr>
        <p:blipFill>
          <a:blip r:embed="rId13" r:link="rId14" cstate="print"/>
          <a:srcRect/>
          <a:stretch>
            <a:fillRect/>
          </a:stretch>
        </p:blipFill>
        <p:spPr bwMode="auto">
          <a:xfrm>
            <a:off x="0" y="0"/>
            <a:ext cx="9144000" cy="963613"/>
          </a:xfrm>
          <a:prstGeom prst="rect">
            <a:avLst/>
          </a:prstGeom>
          <a:noFill/>
          <a:ln w="9525">
            <a:noFill/>
            <a:miter lim="800000"/>
            <a:headEnd/>
            <a:tailEnd/>
          </a:ln>
        </p:spPr>
      </p:pic>
      <p:sp>
        <p:nvSpPr>
          <p:cNvPr id="5123" name="Espace réservé du titre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fr-FR" smtClean="0"/>
              <a:t>Cliquez et modifiez le titre</a:t>
            </a:r>
          </a:p>
        </p:txBody>
      </p:sp>
      <p:sp>
        <p:nvSpPr>
          <p:cNvPr id="5124" name="Espace réservé du texte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p>
        </p:txBody>
      </p:sp>
      <p:sp>
        <p:nvSpPr>
          <p:cNvPr id="8" name="Espace réservé de la date 2"/>
          <p:cNvSpPr>
            <a:spLocks noGrp="1"/>
          </p:cNvSpPr>
          <p:nvPr>
            <p:ph type="dt" sz="half" idx="2"/>
          </p:nvPr>
        </p:nvSpPr>
        <p:spPr>
          <a:xfrm>
            <a:off x="184150" y="6299200"/>
            <a:ext cx="1416050" cy="365125"/>
          </a:xfrm>
          <a:prstGeom prst="rect">
            <a:avLst/>
          </a:prstGeom>
        </p:spPr>
        <p:txBody>
          <a:bodyPr vert="horz" wrap="square" lIns="91440" tIns="45720" rIns="91440" bIns="45720" numCol="1" rtlCol="0" anchor="ctr" anchorCtr="0" compatLnSpc="1">
            <a:prstTxWarp prst="textNoShape">
              <a:avLst/>
            </a:prstTxWarp>
          </a:bodyPr>
          <a:lstStyle>
            <a:lvl1pPr fontAlgn="base">
              <a:spcBef>
                <a:spcPct val="0"/>
              </a:spcBef>
              <a:spcAft>
                <a:spcPct val="0"/>
              </a:spcAft>
              <a:defRPr sz="800">
                <a:solidFill>
                  <a:srgbClr val="000000"/>
                </a:solidFill>
                <a:latin typeface="Arial" charset="0"/>
                <a:cs typeface="Arial" charset="0"/>
              </a:defRPr>
            </a:lvl1pPr>
          </a:lstStyle>
          <a:p>
            <a:pPr defTabSz="457200">
              <a:defRPr/>
            </a:pPr>
            <a:r>
              <a:rPr lang="fr-FR" b="0" dirty="0"/>
              <a:t>16.12.09</a:t>
            </a:r>
          </a:p>
        </p:txBody>
      </p:sp>
      <p:sp>
        <p:nvSpPr>
          <p:cNvPr id="9" name="Espace réservé du numéro de diapositive 4"/>
          <p:cNvSpPr>
            <a:spLocks noGrp="1"/>
          </p:cNvSpPr>
          <p:nvPr>
            <p:ph type="sldNum" sz="quarter" idx="4"/>
          </p:nvPr>
        </p:nvSpPr>
        <p:spPr>
          <a:xfrm>
            <a:off x="7848600" y="6299200"/>
            <a:ext cx="1066800" cy="365125"/>
          </a:xfrm>
          <a:prstGeom prst="rect">
            <a:avLst/>
          </a:prstGeom>
        </p:spPr>
        <p:txBody>
          <a:bodyPr vert="horz" lIns="91440" tIns="45720" rIns="91440" bIns="45720" rtlCol="0" anchor="ctr"/>
          <a:lstStyle>
            <a:lvl1pPr algn="r" fontAlgn="auto">
              <a:spcBef>
                <a:spcPts val="0"/>
              </a:spcBef>
              <a:spcAft>
                <a:spcPts val="0"/>
              </a:spcAft>
              <a:defRPr sz="800">
                <a:solidFill>
                  <a:srgbClr val="000000"/>
                </a:solidFill>
                <a:latin typeface="Arial"/>
                <a:cs typeface="Arial"/>
              </a:defRPr>
            </a:lvl1pPr>
          </a:lstStyle>
          <a:p>
            <a:pPr defTabSz="457200">
              <a:defRPr/>
            </a:pPr>
            <a:fld id="{27C424E9-7109-42C1-A8DB-4E64B66534E4}" type="slidenum">
              <a:rPr lang="fr-FR" b="0"/>
              <a:pPr defTabSz="457200">
                <a:defRPr/>
              </a:pPr>
              <a:t>‹N°›</a:t>
            </a:fld>
            <a:endParaRPr lang="fr-FR" b="0" dirty="0"/>
          </a:p>
        </p:txBody>
      </p:sp>
      <p:sp>
        <p:nvSpPr>
          <p:cNvPr id="10" name="Espace réservé du pied de page 12"/>
          <p:cNvSpPr>
            <a:spLocks noGrp="1"/>
          </p:cNvSpPr>
          <p:nvPr>
            <p:ph type="ftr" sz="quarter" idx="3"/>
          </p:nvPr>
        </p:nvSpPr>
        <p:spPr>
          <a:xfrm>
            <a:off x="2209800" y="6299200"/>
            <a:ext cx="5486400" cy="365125"/>
          </a:xfrm>
          <a:prstGeom prst="rect">
            <a:avLst/>
          </a:prstGeom>
        </p:spPr>
        <p:txBody>
          <a:bodyPr vert="horz" wrap="square" lIns="91440" tIns="45720" rIns="91440" bIns="45720" numCol="1" rtlCol="0" anchor="ctr" anchorCtr="0" compatLnSpc="1">
            <a:prstTxWarp prst="textNoShape">
              <a:avLst/>
            </a:prstTxWarp>
          </a:bodyPr>
          <a:lstStyle>
            <a:lvl1pPr algn="l" fontAlgn="base">
              <a:spcBef>
                <a:spcPct val="0"/>
              </a:spcBef>
              <a:spcAft>
                <a:spcPct val="0"/>
              </a:spcAft>
              <a:defRPr sz="800">
                <a:solidFill>
                  <a:srgbClr val="000000"/>
                </a:solidFill>
                <a:latin typeface="Arial" charset="0"/>
                <a:cs typeface="Arial" charset="0"/>
              </a:defRPr>
            </a:lvl1pPr>
          </a:lstStyle>
          <a:p>
            <a:pPr defTabSz="457200">
              <a:defRPr/>
            </a:pPr>
            <a:r>
              <a:rPr lang="fr-FR" b="0" dirty="0"/>
              <a:t>Comité de pilotage ANAP</a:t>
            </a:r>
          </a:p>
        </p:txBody>
      </p:sp>
    </p:spTree>
    <p:extLst>
      <p:ext uri="{BB962C8B-B14F-4D97-AF65-F5344CB8AC3E}">
        <p14:creationId xmlns:p14="http://schemas.microsoft.com/office/powerpoint/2010/main" val="2374344998"/>
      </p:ext>
    </p:extLst>
  </p:cSld>
  <p:clrMap bg1="lt1" tx1="dk1" bg2="lt2" tx2="dk2" accent1="accent1" accent2="accent2" accent3="accent3" accent4="accent4" accent5="accent5" accent6="accent6" hlink="hlink" folHlink="folHlink"/>
  <p:sldLayoutIdLst>
    <p:sldLayoutId id="2147483898" r:id="rId1"/>
    <p:sldLayoutId id="2147483899" r:id="rId2"/>
    <p:sldLayoutId id="2147483900" r:id="rId3"/>
    <p:sldLayoutId id="2147483901" r:id="rId4"/>
    <p:sldLayoutId id="2147483902" r:id="rId5"/>
    <p:sldLayoutId id="2147483903" r:id="rId6"/>
    <p:sldLayoutId id="2147483904" r:id="rId7"/>
    <p:sldLayoutId id="2147483905" r:id="rId8"/>
    <p:sldLayoutId id="2147483906" r:id="rId9"/>
    <p:sldLayoutId id="2147483907" r:id="rId10"/>
    <p:sldLayoutId id="2147483908" r:id="rId11"/>
  </p:sldLayoutIdLst>
  <p:txStyles>
    <p:titleStyle>
      <a:lvl1pPr algn="ctr" defTabSz="457200" rtl="0" eaLnBrk="0" fontAlgn="base" hangingPunct="0">
        <a:spcBef>
          <a:spcPct val="0"/>
        </a:spcBef>
        <a:spcAft>
          <a:spcPct val="0"/>
        </a:spcAft>
        <a:defRPr sz="4400">
          <a:solidFill>
            <a:schemeClr val="tx1"/>
          </a:solidFill>
          <a:latin typeface="+mj-lt"/>
          <a:ea typeface="+mj-ea"/>
          <a:cs typeface="+mj-cs"/>
        </a:defRPr>
      </a:lvl1pPr>
      <a:lvl2pPr algn="ctr" defTabSz="457200" rtl="0" eaLnBrk="0" fontAlgn="base" hangingPunct="0">
        <a:spcBef>
          <a:spcPct val="0"/>
        </a:spcBef>
        <a:spcAft>
          <a:spcPct val="0"/>
        </a:spcAft>
        <a:defRPr sz="4400">
          <a:solidFill>
            <a:schemeClr val="tx1"/>
          </a:solidFill>
          <a:latin typeface="Calibri" pitchFamily="34" charset="0"/>
        </a:defRPr>
      </a:lvl2pPr>
      <a:lvl3pPr algn="ctr" defTabSz="457200" rtl="0" eaLnBrk="0" fontAlgn="base" hangingPunct="0">
        <a:spcBef>
          <a:spcPct val="0"/>
        </a:spcBef>
        <a:spcAft>
          <a:spcPct val="0"/>
        </a:spcAft>
        <a:defRPr sz="4400">
          <a:solidFill>
            <a:schemeClr val="tx1"/>
          </a:solidFill>
          <a:latin typeface="Calibri" pitchFamily="34" charset="0"/>
        </a:defRPr>
      </a:lvl3pPr>
      <a:lvl4pPr algn="ctr" defTabSz="457200" rtl="0" eaLnBrk="0" fontAlgn="base" hangingPunct="0">
        <a:spcBef>
          <a:spcPct val="0"/>
        </a:spcBef>
        <a:spcAft>
          <a:spcPct val="0"/>
        </a:spcAft>
        <a:defRPr sz="4400">
          <a:solidFill>
            <a:schemeClr val="tx1"/>
          </a:solidFill>
          <a:latin typeface="Calibri" pitchFamily="34" charset="0"/>
        </a:defRPr>
      </a:lvl4pPr>
      <a:lvl5pPr algn="ctr" defTabSz="457200" rtl="0" eaLnBrk="0" fontAlgn="base" hangingPunct="0">
        <a:spcBef>
          <a:spcPct val="0"/>
        </a:spcBef>
        <a:spcAft>
          <a:spcPct val="0"/>
        </a:spcAft>
        <a:defRPr sz="4400">
          <a:solidFill>
            <a:schemeClr val="tx1"/>
          </a:solidFill>
          <a:latin typeface="Calibri" pitchFamily="34" charset="0"/>
        </a:defRPr>
      </a:lvl5pPr>
      <a:lvl6pPr marL="457200" algn="ctr" defTabSz="457200" rtl="0" fontAlgn="base">
        <a:spcBef>
          <a:spcPct val="0"/>
        </a:spcBef>
        <a:spcAft>
          <a:spcPct val="0"/>
        </a:spcAft>
        <a:defRPr sz="4400">
          <a:solidFill>
            <a:schemeClr val="tx1"/>
          </a:solidFill>
          <a:latin typeface="Calibri" pitchFamily="34" charset="0"/>
        </a:defRPr>
      </a:lvl6pPr>
      <a:lvl7pPr marL="914400" algn="ctr" defTabSz="457200" rtl="0" fontAlgn="base">
        <a:spcBef>
          <a:spcPct val="0"/>
        </a:spcBef>
        <a:spcAft>
          <a:spcPct val="0"/>
        </a:spcAft>
        <a:defRPr sz="4400">
          <a:solidFill>
            <a:schemeClr val="tx1"/>
          </a:solidFill>
          <a:latin typeface="Calibri" pitchFamily="34" charset="0"/>
        </a:defRPr>
      </a:lvl7pPr>
      <a:lvl8pPr marL="1371600" algn="ctr" defTabSz="457200" rtl="0" fontAlgn="base">
        <a:spcBef>
          <a:spcPct val="0"/>
        </a:spcBef>
        <a:spcAft>
          <a:spcPct val="0"/>
        </a:spcAft>
        <a:defRPr sz="4400">
          <a:solidFill>
            <a:schemeClr val="tx1"/>
          </a:solidFill>
          <a:latin typeface="Calibri" pitchFamily="34" charset="0"/>
        </a:defRPr>
      </a:lvl8pPr>
      <a:lvl9pPr marL="1828800" algn="ctr" defTabSz="457200" rtl="0" fontAlgn="base">
        <a:spcBef>
          <a:spcPct val="0"/>
        </a:spcBef>
        <a:spcAft>
          <a:spcPct val="0"/>
        </a:spcAft>
        <a:defRPr sz="4400">
          <a:solidFill>
            <a:schemeClr val="tx1"/>
          </a:solidFill>
          <a:latin typeface="Calibri" pitchFamily="34" charset="0"/>
        </a:defRPr>
      </a:lvl9pPr>
    </p:titleStyle>
    <p:bodyStyle>
      <a:lvl1pPr marL="342900" indent="-342900" algn="l" defTabSz="457200" rtl="0" eaLnBrk="0" fontAlgn="base" hangingPunct="0">
        <a:spcBef>
          <a:spcPct val="20000"/>
        </a:spcBef>
        <a:spcAft>
          <a:spcPct val="0"/>
        </a:spcAft>
        <a:buFont typeface="Arial" pitchFamily="34" charset="0"/>
        <a:buChar char="•"/>
        <a:defRPr sz="3200">
          <a:solidFill>
            <a:schemeClr val="tx1"/>
          </a:solidFill>
          <a:latin typeface="+mn-lt"/>
          <a:ea typeface="+mn-ea"/>
          <a:cs typeface="+mn-cs"/>
        </a:defRPr>
      </a:lvl1pPr>
      <a:lvl2pPr marL="742950" indent="-285750" algn="l" defTabSz="457200" rtl="0" eaLnBrk="0" fontAlgn="base" hangingPunct="0">
        <a:spcBef>
          <a:spcPct val="20000"/>
        </a:spcBef>
        <a:spcAft>
          <a:spcPct val="0"/>
        </a:spcAft>
        <a:buFont typeface="Arial" pitchFamily="34" charset="0"/>
        <a:buChar char="–"/>
        <a:defRPr sz="2800">
          <a:solidFill>
            <a:schemeClr val="tx1"/>
          </a:solidFill>
          <a:latin typeface="+mn-lt"/>
        </a:defRPr>
      </a:lvl2pPr>
      <a:lvl3pPr marL="1143000" indent="-228600" algn="l" defTabSz="457200" rtl="0" eaLnBrk="0" fontAlgn="base" hangingPunct="0">
        <a:spcBef>
          <a:spcPct val="20000"/>
        </a:spcBef>
        <a:spcAft>
          <a:spcPct val="0"/>
        </a:spcAft>
        <a:buFont typeface="Arial" pitchFamily="34" charset="0"/>
        <a:buChar char="•"/>
        <a:defRPr sz="2400">
          <a:solidFill>
            <a:schemeClr val="tx1"/>
          </a:solidFill>
          <a:latin typeface="+mn-lt"/>
        </a:defRPr>
      </a:lvl3pPr>
      <a:lvl4pPr marL="1600200" indent="-228600" algn="l" defTabSz="457200" rtl="0" eaLnBrk="0" fontAlgn="base" hangingPunct="0">
        <a:spcBef>
          <a:spcPct val="20000"/>
        </a:spcBef>
        <a:spcAft>
          <a:spcPct val="0"/>
        </a:spcAft>
        <a:buFont typeface="Arial" pitchFamily="34" charset="0"/>
        <a:buChar char="–"/>
        <a:defRPr sz="2000">
          <a:solidFill>
            <a:schemeClr val="tx1"/>
          </a:solidFill>
          <a:latin typeface="+mn-lt"/>
        </a:defRPr>
      </a:lvl4pPr>
      <a:lvl5pPr marL="2057400" indent="-228600" algn="l" defTabSz="457200" rtl="0" eaLnBrk="0" fontAlgn="base" hangingPunct="0">
        <a:spcBef>
          <a:spcPct val="20000"/>
        </a:spcBef>
        <a:spcAft>
          <a:spcPct val="0"/>
        </a:spcAft>
        <a:buFont typeface="Arial" pitchFamily="34" charset="0"/>
        <a:buChar char="»"/>
        <a:defRPr sz="2000">
          <a:solidFill>
            <a:schemeClr val="tx1"/>
          </a:solidFill>
          <a:latin typeface="+mn-lt"/>
        </a:defRPr>
      </a:lvl5pPr>
      <a:lvl6pPr marL="2514600" indent="-228600" algn="l" defTabSz="457200" rtl="0" fontAlgn="base">
        <a:spcBef>
          <a:spcPct val="20000"/>
        </a:spcBef>
        <a:spcAft>
          <a:spcPct val="0"/>
        </a:spcAft>
        <a:buFont typeface="Arial" charset="0"/>
        <a:buChar char="»"/>
        <a:defRPr sz="2000">
          <a:solidFill>
            <a:schemeClr val="tx1"/>
          </a:solidFill>
          <a:latin typeface="+mn-lt"/>
        </a:defRPr>
      </a:lvl6pPr>
      <a:lvl7pPr marL="2971800" indent="-228600" algn="l" defTabSz="457200" rtl="0" fontAlgn="base">
        <a:spcBef>
          <a:spcPct val="20000"/>
        </a:spcBef>
        <a:spcAft>
          <a:spcPct val="0"/>
        </a:spcAft>
        <a:buFont typeface="Arial" charset="0"/>
        <a:buChar char="»"/>
        <a:defRPr sz="2000">
          <a:solidFill>
            <a:schemeClr val="tx1"/>
          </a:solidFill>
          <a:latin typeface="+mn-lt"/>
        </a:defRPr>
      </a:lvl7pPr>
      <a:lvl8pPr marL="3429000" indent="-228600" algn="l" defTabSz="457200" rtl="0" fontAlgn="base">
        <a:spcBef>
          <a:spcPct val="20000"/>
        </a:spcBef>
        <a:spcAft>
          <a:spcPct val="0"/>
        </a:spcAft>
        <a:buFont typeface="Arial" charset="0"/>
        <a:buChar char="»"/>
        <a:defRPr sz="2000">
          <a:solidFill>
            <a:schemeClr val="tx1"/>
          </a:solidFill>
          <a:latin typeface="+mn-lt"/>
        </a:defRPr>
      </a:lvl8pPr>
      <a:lvl9pPr marL="3886200" indent="-228600" algn="l" defTabSz="457200" rtl="0" fontAlgn="base">
        <a:spcBef>
          <a:spcPct val="20000"/>
        </a:spcBef>
        <a:spcAft>
          <a:spcPct val="0"/>
        </a:spcAft>
        <a:buFont typeface="Arial" charset="0"/>
        <a:buChar char="»"/>
        <a:defRPr sz="2000">
          <a:solidFill>
            <a:schemeClr val="tx1"/>
          </a:solidFill>
          <a:latin typeface="+mn-lt"/>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2.xml"/><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9.xml"/><Relationship Id="rId1" Type="http://schemas.openxmlformats.org/officeDocument/2006/relationships/vmlDrawing" Target="../drawings/vmlDrawing1.vml"/><Relationship Id="rId6" Type="http://schemas.openxmlformats.org/officeDocument/2006/relationships/image" Target="../media/image12.jpeg"/><Relationship Id="rId5" Type="http://schemas.openxmlformats.org/officeDocument/2006/relationships/image" Target="../media/image11.wmf"/><Relationship Id="rId4" Type="http://schemas.openxmlformats.org/officeDocument/2006/relationships/oleObject" Target="../embeddings/oleObject1.bin"/></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9.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9.xml"/><Relationship Id="rId1" Type="http://schemas.openxmlformats.org/officeDocument/2006/relationships/vmlDrawing" Target="../drawings/vmlDrawing2.vml"/><Relationship Id="rId6" Type="http://schemas.openxmlformats.org/officeDocument/2006/relationships/image" Target="../media/image13.jpeg"/><Relationship Id="rId5" Type="http://schemas.openxmlformats.org/officeDocument/2006/relationships/image" Target="../media/image11.wmf"/><Relationship Id="rId4" Type="http://schemas.openxmlformats.org/officeDocument/2006/relationships/oleObject" Target="../embeddings/oleObject2.bin"/></Relationships>
</file>

<file path=ppt/slides/_rels/slide16.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3" Type="http://schemas.openxmlformats.org/officeDocument/2006/relationships/image" Target="../media/image15.emf"/><Relationship Id="rId2" Type="http://schemas.openxmlformats.org/officeDocument/2006/relationships/notesSlide" Target="../notesSlides/notesSlide17.xml"/><Relationship Id="rId1" Type="http://schemas.openxmlformats.org/officeDocument/2006/relationships/slideLayout" Target="../slideLayouts/slideLayout9.xml"/></Relationships>
</file>

<file path=ppt/slides/_rels/slide18.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3" Type="http://schemas.openxmlformats.org/officeDocument/2006/relationships/image" Target="../media/image17.jpg"/><Relationship Id="rId2" Type="http://schemas.openxmlformats.org/officeDocument/2006/relationships/notesSlide" Target="../notesSlides/notesSlide19.xml"/><Relationship Id="rId1" Type="http://schemas.openxmlformats.org/officeDocument/2006/relationships/slideLayout" Target="../slideLayouts/slideLayout4.xml"/><Relationship Id="rId4" Type="http://schemas.openxmlformats.org/officeDocument/2006/relationships/image" Target="../media/image18.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4.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7.xml"/><Relationship Id="rId1" Type="http://schemas.openxmlformats.org/officeDocument/2006/relationships/slideLayout" Target="../slideLayouts/slideLayout4.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8.xml"/><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9.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826461"/>
            <a:ext cx="7772400" cy="1470025"/>
          </a:xfrm>
        </p:spPr>
        <p:txBody>
          <a:bodyPr>
            <a:noAutofit/>
          </a:bodyPr>
          <a:lstStyle/>
          <a:p>
            <a:r>
              <a:rPr lang="fr-FR" dirty="0" smtClean="0">
                <a:latin typeface="Arial" panose="020B0604020202020204" pitchFamily="34" charset="0"/>
                <a:cs typeface="Arial" panose="020B0604020202020204" pitchFamily="34" charset="0"/>
              </a:rPr>
              <a:t>« hôpital numérique »</a:t>
            </a:r>
            <a:br>
              <a:rPr lang="fr-FR" dirty="0" smtClean="0">
                <a:latin typeface="Arial" panose="020B0604020202020204" pitchFamily="34" charset="0"/>
                <a:cs typeface="Arial" panose="020B0604020202020204" pitchFamily="34" charset="0"/>
              </a:rPr>
            </a:br>
            <a:r>
              <a:rPr lang="fr-FR" dirty="0">
                <a:latin typeface="Arial" panose="020B0604020202020204" pitchFamily="34" charset="0"/>
                <a:cs typeface="Arial" panose="020B0604020202020204" pitchFamily="34" charset="0"/>
              </a:rPr>
              <a:t/>
            </a:r>
            <a:br>
              <a:rPr lang="fr-FR" dirty="0">
                <a:latin typeface="Arial" panose="020B0604020202020204" pitchFamily="34" charset="0"/>
                <a:cs typeface="Arial" panose="020B0604020202020204" pitchFamily="34" charset="0"/>
              </a:rPr>
            </a:br>
            <a:r>
              <a:rPr lang="fr-FR" dirty="0" smtClean="0">
                <a:latin typeface="Arial" panose="020B0604020202020204" pitchFamily="34" charset="0"/>
                <a:cs typeface="Arial" panose="020B0604020202020204" pitchFamily="34" charset="0"/>
              </a:rPr>
              <a:t>démarche processus </a:t>
            </a:r>
            <a:br>
              <a:rPr lang="fr-FR" dirty="0" smtClean="0">
                <a:latin typeface="Arial" panose="020B0604020202020204" pitchFamily="34" charset="0"/>
                <a:cs typeface="Arial" panose="020B0604020202020204" pitchFamily="34" charset="0"/>
              </a:rPr>
            </a:br>
            <a:endParaRPr lang="fr-FR"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4835313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5"/>
          </p:nvPr>
        </p:nvSpPr>
        <p:spPr/>
        <p:txBody>
          <a:bodyPr/>
          <a:lstStyle/>
          <a:p>
            <a:pPr>
              <a:defRPr/>
            </a:pPr>
            <a:fld id="{836B0F43-C37A-424D-B6A5-B0496F1EED66}" type="slidenum">
              <a:rPr lang="fr-FR" smtClean="0"/>
              <a:pPr>
                <a:defRPr/>
              </a:pPr>
              <a:t>10</a:t>
            </a:fld>
            <a:endParaRPr lang="fr-FR" dirty="0"/>
          </a:p>
        </p:txBody>
      </p:sp>
      <p:sp>
        <p:nvSpPr>
          <p:cNvPr id="7" name="Titre 1"/>
          <p:cNvSpPr>
            <a:spLocks noGrp="1"/>
          </p:cNvSpPr>
          <p:nvPr>
            <p:ph type="title"/>
          </p:nvPr>
        </p:nvSpPr>
        <p:spPr>
          <a:xfrm>
            <a:off x="171789" y="900087"/>
            <a:ext cx="8730000" cy="669404"/>
          </a:xfrm>
        </p:spPr>
        <p:txBody>
          <a:bodyPr wrap="square"/>
          <a:lstStyle/>
          <a:p>
            <a:pPr lvl="0"/>
            <a:r>
              <a:rPr lang="fr-FR" sz="2400" dirty="0" smtClean="0"/>
              <a:t>Démarche « processus »</a:t>
            </a:r>
            <a:endParaRPr lang="fr-FR" sz="2400" dirty="0"/>
          </a:p>
        </p:txBody>
      </p:sp>
      <p:sp>
        <p:nvSpPr>
          <p:cNvPr id="8" name="Espace réservé du contenu 2"/>
          <p:cNvSpPr>
            <a:spLocks noGrp="1"/>
          </p:cNvSpPr>
          <p:nvPr>
            <p:ph sz="quarter" idx="13"/>
          </p:nvPr>
        </p:nvSpPr>
        <p:spPr>
          <a:xfrm>
            <a:off x="242872" y="1679244"/>
            <a:ext cx="8730000" cy="4912623"/>
          </a:xfrm>
        </p:spPr>
        <p:txBody>
          <a:bodyPr/>
          <a:lstStyle/>
          <a:p>
            <a:r>
              <a:rPr lang="fr-FR" sz="2000" b="0" dirty="0">
                <a:solidFill>
                  <a:srgbClr val="002060"/>
                </a:solidFill>
                <a:latin typeface="Arial" panose="020B0604020202020204" pitchFamily="34" charset="0"/>
                <a:cs typeface="Arial" panose="020B0604020202020204" pitchFamily="34" charset="0"/>
              </a:rPr>
              <a:t>L’approche processus est un outil de modélisation et de management de l’entreprise qui permet de mieux maîtriser la qualité de ses produits et la satisfaction de ses clients. Elle trouve particulièrement sa place dans le cadre d’une démarche </a:t>
            </a:r>
            <a:r>
              <a:rPr lang="fr-FR" sz="2000" b="0" dirty="0" smtClean="0">
                <a:solidFill>
                  <a:srgbClr val="002060"/>
                </a:solidFill>
                <a:latin typeface="Arial" panose="020B0604020202020204" pitchFamily="34" charset="0"/>
                <a:cs typeface="Arial" panose="020B0604020202020204" pitchFamily="34" charset="0"/>
              </a:rPr>
              <a:t>qualité.</a:t>
            </a:r>
          </a:p>
          <a:p>
            <a:endParaRPr lang="fr-FR" sz="2000" b="0" dirty="0" smtClean="0">
              <a:solidFill>
                <a:srgbClr val="002060"/>
              </a:solidFill>
              <a:latin typeface="Arial" panose="020B0604020202020204" pitchFamily="34" charset="0"/>
              <a:cs typeface="Arial" panose="020B0604020202020204" pitchFamily="34" charset="0"/>
            </a:endParaRPr>
          </a:p>
          <a:p>
            <a:r>
              <a:rPr lang="fr-FR" sz="2000" b="0" dirty="0">
                <a:solidFill>
                  <a:srgbClr val="002060"/>
                </a:solidFill>
                <a:latin typeface="Arial" panose="020B0604020202020204" pitchFamily="34" charset="0"/>
                <a:cs typeface="Arial" panose="020B0604020202020204" pitchFamily="34" charset="0"/>
              </a:rPr>
              <a:t>L’approche processus est </a:t>
            </a:r>
            <a:r>
              <a:rPr lang="fr-FR" sz="2000" b="0" dirty="0" smtClean="0">
                <a:solidFill>
                  <a:srgbClr val="002060"/>
                </a:solidFill>
                <a:latin typeface="Arial" panose="020B0604020202020204" pitchFamily="34" charset="0"/>
                <a:cs typeface="Arial" panose="020B0604020202020204" pitchFamily="34" charset="0"/>
              </a:rPr>
              <a:t>une </a:t>
            </a:r>
            <a:r>
              <a:rPr lang="fr-FR" sz="2000" b="0" dirty="0">
                <a:solidFill>
                  <a:srgbClr val="002060"/>
                </a:solidFill>
                <a:latin typeface="Arial" panose="020B0604020202020204" pitchFamily="34" charset="0"/>
                <a:cs typeface="Arial" panose="020B0604020202020204" pitchFamily="34" charset="0"/>
              </a:rPr>
              <a:t>démarche multicritères (qualité, maîtrise des risques, approche économique...), inscrite dans la durée, dont la finalité est de faire progresser l’organisation / structure  en fonction de ses objectifs stratégiques</a:t>
            </a:r>
          </a:p>
          <a:p>
            <a:endParaRPr lang="fr-FR" sz="2000" b="0" dirty="0">
              <a:solidFill>
                <a:srgbClr val="002060"/>
              </a:solidFill>
              <a:latin typeface="Arial" panose="020B0604020202020204" pitchFamily="34" charset="0"/>
              <a:cs typeface="Arial" panose="020B0604020202020204" pitchFamily="34" charset="0"/>
            </a:endParaRPr>
          </a:p>
          <a:p>
            <a:r>
              <a:rPr lang="fr-FR" sz="2000" b="0" dirty="0" smtClean="0">
                <a:solidFill>
                  <a:srgbClr val="002060"/>
                </a:solidFill>
                <a:latin typeface="Arial" panose="020B0604020202020204" pitchFamily="34" charset="0"/>
                <a:cs typeface="Arial" panose="020B0604020202020204" pitchFamily="34" charset="0"/>
              </a:rPr>
              <a:t>Le «</a:t>
            </a:r>
            <a:r>
              <a:rPr lang="fr-FR" sz="2000" b="0" dirty="0">
                <a:solidFill>
                  <a:srgbClr val="002060"/>
                </a:solidFill>
                <a:latin typeface="Arial" panose="020B0604020202020204" pitchFamily="34" charset="0"/>
                <a:cs typeface="Arial" panose="020B0604020202020204" pitchFamily="34" charset="0"/>
              </a:rPr>
              <a:t> BPM* » (Business </a:t>
            </a:r>
            <a:r>
              <a:rPr lang="fr-FR" sz="2000" b="0" dirty="0" err="1">
                <a:solidFill>
                  <a:srgbClr val="002060"/>
                </a:solidFill>
                <a:latin typeface="Arial" panose="020B0604020202020204" pitchFamily="34" charset="0"/>
                <a:cs typeface="Arial" panose="020B0604020202020204" pitchFamily="34" charset="0"/>
              </a:rPr>
              <a:t>Process</a:t>
            </a:r>
            <a:r>
              <a:rPr lang="fr-FR" sz="2000" b="0" dirty="0">
                <a:solidFill>
                  <a:srgbClr val="002060"/>
                </a:solidFill>
                <a:latin typeface="Arial" panose="020B0604020202020204" pitchFamily="34" charset="0"/>
                <a:cs typeface="Arial" panose="020B0604020202020204" pitchFamily="34" charset="0"/>
              </a:rPr>
              <a:t> Management, « gestion des processus métiers ») l'approche consistant à </a:t>
            </a:r>
            <a:r>
              <a:rPr lang="fr-FR" sz="2000" dirty="0">
                <a:solidFill>
                  <a:srgbClr val="C00000"/>
                </a:solidFill>
                <a:latin typeface="Arial" charset="0"/>
                <a:ea typeface="Calibri"/>
                <a:cs typeface="Calibri"/>
              </a:rPr>
              <a:t>modéliser informatiquement </a:t>
            </a:r>
            <a:r>
              <a:rPr lang="fr-FR" sz="2000" b="0" dirty="0">
                <a:solidFill>
                  <a:srgbClr val="002060"/>
                </a:solidFill>
                <a:latin typeface="Arial" panose="020B0604020202020204" pitchFamily="34" charset="0"/>
                <a:cs typeface="Arial" panose="020B0604020202020204" pitchFamily="34" charset="0"/>
              </a:rPr>
              <a:t>les processus métiers de </a:t>
            </a:r>
            <a:r>
              <a:rPr lang="fr-FR" sz="2000" b="0" dirty="0" smtClean="0">
                <a:solidFill>
                  <a:srgbClr val="002060"/>
                </a:solidFill>
                <a:latin typeface="Arial" panose="020B0604020202020204" pitchFamily="34" charset="0"/>
                <a:cs typeface="Arial" panose="020B0604020202020204" pitchFamily="34" charset="0"/>
              </a:rPr>
              <a:t>l'entreprise. </a:t>
            </a:r>
            <a:r>
              <a:rPr lang="fr-FR" sz="2000" dirty="0" smtClean="0">
                <a:solidFill>
                  <a:srgbClr val="002060"/>
                </a:solidFill>
                <a:latin typeface="Arial" panose="020B0604020202020204" pitchFamily="34" charset="0"/>
                <a:cs typeface="Arial" panose="020B0604020202020204" pitchFamily="34" charset="0"/>
              </a:rPr>
              <a:t>Cette partie est hors périmètre du jour</a:t>
            </a:r>
            <a:r>
              <a:rPr lang="fr-FR" sz="2000" b="0" dirty="0" smtClean="0">
                <a:solidFill>
                  <a:srgbClr val="002060"/>
                </a:solidFill>
                <a:latin typeface="Arial" panose="020B0604020202020204" pitchFamily="34" charset="0"/>
                <a:cs typeface="Arial" panose="020B0604020202020204" pitchFamily="34" charset="0"/>
              </a:rPr>
              <a:t>.</a:t>
            </a:r>
            <a:endParaRPr lang="fr-FR" sz="2000" b="0" dirty="0">
              <a:solidFill>
                <a:srgbClr val="002060"/>
              </a:solidFill>
              <a:latin typeface="Arial" panose="020B0604020202020204" pitchFamily="34" charset="0"/>
              <a:cs typeface="Arial" panose="020B0604020202020204" pitchFamily="34" charset="0"/>
            </a:endParaRPr>
          </a:p>
          <a:p>
            <a:endParaRPr lang="fr-FR" sz="2000" b="0" dirty="0">
              <a:solidFill>
                <a:srgbClr val="002060"/>
              </a:solidFill>
              <a:latin typeface="Arial" panose="020B0604020202020204" pitchFamily="34" charset="0"/>
              <a:cs typeface="Arial" panose="020B0604020202020204" pitchFamily="34" charset="0"/>
            </a:endParaRPr>
          </a:p>
          <a:p>
            <a:endParaRPr lang="fr-FR" sz="2000" b="0" dirty="0">
              <a:solidFill>
                <a:srgbClr val="002060"/>
              </a:solidFill>
              <a:latin typeface="Arial" panose="020B0604020202020204" pitchFamily="34" charset="0"/>
              <a:cs typeface="Arial" panose="020B0604020202020204" pitchFamily="34" charset="0"/>
            </a:endParaRPr>
          </a:p>
          <a:p>
            <a:pPr marL="0" indent="0">
              <a:buNone/>
            </a:pPr>
            <a:endParaRPr lang="fr-FR" sz="1400" b="0" dirty="0" smtClean="0">
              <a:solidFill>
                <a:schemeClr val="bg2">
                  <a:lumMod val="10000"/>
                </a:schemeClr>
              </a:solidFill>
            </a:endParaRPr>
          </a:p>
          <a:p>
            <a:pPr marL="0" indent="0">
              <a:buNone/>
            </a:pPr>
            <a:endParaRPr lang="fr-FR" sz="1400" b="0" dirty="0">
              <a:solidFill>
                <a:schemeClr val="bg2">
                  <a:lumMod val="10000"/>
                </a:schemeClr>
              </a:solidFill>
            </a:endParaRPr>
          </a:p>
          <a:p>
            <a:endParaRPr lang="fr-FR" dirty="0" smtClean="0">
              <a:solidFill>
                <a:schemeClr val="bg2">
                  <a:lumMod val="10000"/>
                </a:schemeClr>
              </a:solidFill>
            </a:endParaRPr>
          </a:p>
          <a:p>
            <a:endParaRPr lang="fr-FR" dirty="0">
              <a:solidFill>
                <a:schemeClr val="bg2">
                  <a:lumMod val="10000"/>
                </a:schemeClr>
              </a:solidFill>
            </a:endParaRPr>
          </a:p>
        </p:txBody>
      </p:sp>
    </p:spTree>
    <p:extLst>
      <p:ext uri="{BB962C8B-B14F-4D97-AF65-F5344CB8AC3E}">
        <p14:creationId xmlns:p14="http://schemas.microsoft.com/office/powerpoint/2010/main" val="178420484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5"/>
          </p:nvPr>
        </p:nvSpPr>
        <p:spPr/>
        <p:txBody>
          <a:bodyPr/>
          <a:lstStyle/>
          <a:p>
            <a:pPr>
              <a:defRPr/>
            </a:pPr>
            <a:fld id="{836B0F43-C37A-424D-B6A5-B0496F1EED66}" type="slidenum">
              <a:rPr lang="fr-FR" smtClean="0"/>
              <a:pPr>
                <a:defRPr/>
              </a:pPr>
              <a:t>11</a:t>
            </a:fld>
            <a:endParaRPr lang="fr-FR" dirty="0"/>
          </a:p>
        </p:txBody>
      </p:sp>
      <p:sp>
        <p:nvSpPr>
          <p:cNvPr id="7" name="Titre 1"/>
          <p:cNvSpPr>
            <a:spLocks noGrp="1"/>
          </p:cNvSpPr>
          <p:nvPr>
            <p:ph type="title"/>
          </p:nvPr>
        </p:nvSpPr>
        <p:spPr>
          <a:xfrm>
            <a:off x="147822" y="722446"/>
            <a:ext cx="8730000" cy="669404"/>
          </a:xfrm>
        </p:spPr>
        <p:txBody>
          <a:bodyPr wrap="square"/>
          <a:lstStyle/>
          <a:p>
            <a:pPr lvl="0"/>
            <a:r>
              <a:rPr lang="fr-FR" sz="2400" dirty="0" smtClean="0"/>
              <a:t>Démarche « processus » et système d’information </a:t>
            </a:r>
            <a:endParaRPr lang="fr-FR" sz="2400" dirty="0"/>
          </a:p>
        </p:txBody>
      </p:sp>
      <p:sp>
        <p:nvSpPr>
          <p:cNvPr id="8" name="Espace réservé du contenu 2"/>
          <p:cNvSpPr>
            <a:spLocks noGrp="1"/>
          </p:cNvSpPr>
          <p:nvPr>
            <p:ph sz="quarter" idx="13"/>
          </p:nvPr>
        </p:nvSpPr>
        <p:spPr>
          <a:xfrm>
            <a:off x="185400" y="1270216"/>
            <a:ext cx="8730000" cy="4912623"/>
          </a:xfrm>
        </p:spPr>
        <p:txBody>
          <a:bodyPr/>
          <a:lstStyle/>
          <a:p>
            <a:pPr marL="0" indent="0">
              <a:buNone/>
              <a:defRPr/>
            </a:pPr>
            <a:endParaRPr lang="fr-FR" sz="2400" dirty="0"/>
          </a:p>
          <a:p>
            <a:r>
              <a:rPr lang="fr-FR" sz="2400" b="0" dirty="0" smtClean="0">
                <a:solidFill>
                  <a:srgbClr val="002060"/>
                </a:solidFill>
                <a:latin typeface="Arial" panose="020B0604020202020204" pitchFamily="34" charset="0"/>
                <a:cs typeface="Arial" panose="020B0604020202020204" pitchFamily="34" charset="0"/>
              </a:rPr>
              <a:t>L’organisation métier est structurée sous forme de processus métier qui s’exécutent en faisant appel à des fonctions portées par des applications faisant partie du système d’information</a:t>
            </a:r>
          </a:p>
          <a:p>
            <a:endParaRPr lang="fr-FR" sz="2400" b="0" dirty="0">
              <a:solidFill>
                <a:srgbClr val="002060"/>
              </a:solidFill>
              <a:latin typeface="Arial" panose="020B0604020202020204" pitchFamily="34" charset="0"/>
              <a:cs typeface="Arial" panose="020B0604020202020204" pitchFamily="34" charset="0"/>
            </a:endParaRPr>
          </a:p>
          <a:p>
            <a:r>
              <a:rPr lang="fr-FR" sz="2400" dirty="0"/>
              <a:t>Le système d’information  peut être présenté comme « l'ensemble structuré des fonctions et des informations utilisées par les processus »</a:t>
            </a:r>
          </a:p>
          <a:p>
            <a:endParaRPr lang="fr-FR" sz="2000" b="0" dirty="0">
              <a:solidFill>
                <a:srgbClr val="002060"/>
              </a:solidFill>
              <a:latin typeface="Arial" panose="020B0604020202020204" pitchFamily="34" charset="0"/>
              <a:cs typeface="Arial" panose="020B0604020202020204" pitchFamily="34" charset="0"/>
            </a:endParaRPr>
          </a:p>
          <a:p>
            <a:pPr marL="0" indent="0">
              <a:buNone/>
            </a:pPr>
            <a:endParaRPr lang="fr-FR" sz="1400" b="0" dirty="0" smtClean="0">
              <a:solidFill>
                <a:schemeClr val="bg2">
                  <a:lumMod val="10000"/>
                </a:schemeClr>
              </a:solidFill>
            </a:endParaRPr>
          </a:p>
          <a:p>
            <a:pPr marL="0" indent="0">
              <a:buNone/>
            </a:pPr>
            <a:endParaRPr lang="fr-FR" sz="1400" b="0" dirty="0">
              <a:solidFill>
                <a:schemeClr val="bg2">
                  <a:lumMod val="10000"/>
                </a:schemeClr>
              </a:solidFill>
            </a:endParaRPr>
          </a:p>
          <a:p>
            <a:endParaRPr lang="fr-FR" dirty="0" smtClean="0">
              <a:solidFill>
                <a:schemeClr val="bg2">
                  <a:lumMod val="10000"/>
                </a:schemeClr>
              </a:solidFill>
            </a:endParaRPr>
          </a:p>
          <a:p>
            <a:endParaRPr lang="fr-FR" dirty="0">
              <a:solidFill>
                <a:schemeClr val="bg2">
                  <a:lumMod val="10000"/>
                </a:schemeClr>
              </a:solidFill>
            </a:endParaRPr>
          </a:p>
        </p:txBody>
      </p:sp>
    </p:spTree>
    <p:extLst>
      <p:ext uri="{BB962C8B-B14F-4D97-AF65-F5344CB8AC3E}">
        <p14:creationId xmlns:p14="http://schemas.microsoft.com/office/powerpoint/2010/main" val="26662660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Espace réservé du numéro de diapositive 8"/>
          <p:cNvSpPr>
            <a:spLocks noGrp="1"/>
          </p:cNvSpPr>
          <p:nvPr>
            <p:ph type="sldNum" sz="quarter" idx="15"/>
          </p:nvPr>
        </p:nvSpPr>
        <p:spPr bwMode="auto">
          <a:noFill/>
          <a:ln>
            <a:miter lim="800000"/>
            <a:headEnd/>
            <a:tailEnd/>
          </a:ln>
        </p:spPr>
        <p:txBody>
          <a:bodyPr wrap="square" numCol="1" anchorCtr="0" compatLnSpc="1">
            <a:prstTxWarp prst="textNoShape">
              <a:avLst/>
            </a:prstTxWarp>
          </a:bodyPr>
          <a:lstStyle/>
          <a:p>
            <a:pPr algn="l" fontAlgn="base">
              <a:spcBef>
                <a:spcPct val="0"/>
              </a:spcBef>
              <a:spcAft>
                <a:spcPct val="0"/>
              </a:spcAft>
            </a:pPr>
            <a:fld id="{1EC05561-FB4D-45BA-93C1-5A598AECE091}" type="slidenum">
              <a:rPr lang="fr-FR" smtClean="0">
                <a:latin typeface="Arial" pitchFamily="34" charset="0"/>
                <a:cs typeface="Arial" pitchFamily="34" charset="0"/>
              </a:rPr>
              <a:pPr algn="l" fontAlgn="base">
                <a:spcBef>
                  <a:spcPct val="0"/>
                </a:spcBef>
                <a:spcAft>
                  <a:spcPct val="0"/>
                </a:spcAft>
              </a:pPr>
              <a:t>12</a:t>
            </a:fld>
            <a:endParaRPr lang="fr-FR" smtClean="0">
              <a:latin typeface="Arial" pitchFamily="34" charset="0"/>
              <a:cs typeface="Arial" pitchFamily="34" charset="0"/>
            </a:endParaRPr>
          </a:p>
        </p:txBody>
      </p:sp>
      <p:sp>
        <p:nvSpPr>
          <p:cNvPr id="112644" name="Rectangle 2"/>
          <p:cNvSpPr>
            <a:spLocks/>
          </p:cNvSpPr>
          <p:nvPr/>
        </p:nvSpPr>
        <p:spPr bwMode="auto">
          <a:xfrm>
            <a:off x="142875" y="428611"/>
            <a:ext cx="9107488" cy="1071563"/>
          </a:xfrm>
          <a:prstGeom prst="rect">
            <a:avLst/>
          </a:prstGeom>
          <a:noFill/>
          <a:ln w="9525" algn="ctr">
            <a:noFill/>
            <a:miter lim="800000"/>
            <a:headEnd/>
            <a:tailEnd/>
          </a:ln>
        </p:spPr>
        <p:txBody>
          <a:bodyPr anchor="ctr"/>
          <a:lstStyle/>
          <a:p>
            <a:pPr defTabSz="914400"/>
            <a:r>
              <a:rPr lang="fr-FR" sz="2400" b="1" dirty="0" smtClean="0"/>
              <a:t>Les différentes couches des processus  </a:t>
            </a:r>
            <a:endParaRPr lang="fr-FR" sz="2400" b="1" dirty="0"/>
          </a:p>
        </p:txBody>
      </p:sp>
      <p:pic>
        <p:nvPicPr>
          <p:cNvPr id="6" name="Image 5"/>
          <p:cNvPicPr/>
          <p:nvPr/>
        </p:nvPicPr>
        <p:blipFill>
          <a:blip r:embed="rId3"/>
          <a:stretch>
            <a:fillRect/>
          </a:stretch>
        </p:blipFill>
        <p:spPr>
          <a:xfrm>
            <a:off x="1080656" y="1778924"/>
            <a:ext cx="7834744" cy="4520276"/>
          </a:xfrm>
          <a:prstGeom prst="rect">
            <a:avLst/>
          </a:prstGeom>
        </p:spPr>
      </p:pic>
    </p:spTree>
    <p:extLst>
      <p:ext uri="{BB962C8B-B14F-4D97-AF65-F5344CB8AC3E}">
        <p14:creationId xmlns:p14="http://schemas.microsoft.com/office/powerpoint/2010/main" val="2761988094"/>
      </p:ext>
    </p:extLst>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Espace réservé du numéro de diapositive 1"/>
          <p:cNvSpPr>
            <a:spLocks noGrp="1"/>
          </p:cNvSpPr>
          <p:nvPr>
            <p:ph type="sldNum" sz="quarter" idx="1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D2C9360-38B4-4878-97E0-CC0A16A05F45}" type="slidenum">
              <a:rPr lang="fr-FR" smtClean="0">
                <a:latin typeface="Arial" pitchFamily="34" charset="0"/>
                <a:cs typeface="Arial" pitchFamily="34" charset="0"/>
              </a:rPr>
              <a:pPr fontAlgn="base">
                <a:spcBef>
                  <a:spcPct val="0"/>
                </a:spcBef>
                <a:spcAft>
                  <a:spcPct val="0"/>
                </a:spcAft>
              </a:pPr>
              <a:t>13</a:t>
            </a:fld>
            <a:endParaRPr lang="fr-FR" smtClean="0">
              <a:latin typeface="Arial" pitchFamily="34" charset="0"/>
              <a:cs typeface="Arial" pitchFamily="34" charset="0"/>
            </a:endParaRPr>
          </a:p>
        </p:txBody>
      </p:sp>
      <p:sp>
        <p:nvSpPr>
          <p:cNvPr id="1028" name="Line 2"/>
          <p:cNvSpPr>
            <a:spLocks noChangeShapeType="1"/>
          </p:cNvSpPr>
          <p:nvPr/>
        </p:nvSpPr>
        <p:spPr bwMode="auto">
          <a:xfrm>
            <a:off x="1285875" y="2771775"/>
            <a:ext cx="44450" cy="1200150"/>
          </a:xfrm>
          <a:prstGeom prst="line">
            <a:avLst/>
          </a:prstGeom>
          <a:noFill/>
          <a:ln w="19050">
            <a:solidFill>
              <a:schemeClr val="tx1"/>
            </a:solidFill>
            <a:round/>
            <a:headEnd/>
            <a:tailEnd/>
          </a:ln>
        </p:spPr>
        <p:txBody>
          <a:bodyPr wrap="none" anchor="ctr"/>
          <a:lstStyle/>
          <a:p>
            <a:endParaRPr lang="fr-FR"/>
          </a:p>
        </p:txBody>
      </p:sp>
      <p:sp>
        <p:nvSpPr>
          <p:cNvPr id="1029" name="Line 3"/>
          <p:cNvSpPr>
            <a:spLocks noChangeShapeType="1"/>
          </p:cNvSpPr>
          <p:nvPr/>
        </p:nvSpPr>
        <p:spPr bwMode="auto">
          <a:xfrm>
            <a:off x="4237038" y="2443163"/>
            <a:ext cx="2439987" cy="0"/>
          </a:xfrm>
          <a:prstGeom prst="line">
            <a:avLst/>
          </a:prstGeom>
          <a:noFill/>
          <a:ln w="38100">
            <a:solidFill>
              <a:schemeClr val="tx1"/>
            </a:solidFill>
            <a:round/>
            <a:headEnd/>
            <a:tailEnd/>
          </a:ln>
        </p:spPr>
        <p:txBody>
          <a:bodyPr wrap="none" anchor="ctr"/>
          <a:lstStyle/>
          <a:p>
            <a:endParaRPr lang="fr-FR"/>
          </a:p>
        </p:txBody>
      </p:sp>
      <p:sp>
        <p:nvSpPr>
          <p:cNvPr id="1030" name="Line 4"/>
          <p:cNvSpPr>
            <a:spLocks noChangeShapeType="1"/>
          </p:cNvSpPr>
          <p:nvPr/>
        </p:nvSpPr>
        <p:spPr bwMode="auto">
          <a:xfrm>
            <a:off x="1530350" y="2651125"/>
            <a:ext cx="2563813" cy="0"/>
          </a:xfrm>
          <a:prstGeom prst="line">
            <a:avLst/>
          </a:prstGeom>
          <a:noFill/>
          <a:ln w="38100">
            <a:solidFill>
              <a:schemeClr val="tx1"/>
            </a:solidFill>
            <a:round/>
            <a:headEnd/>
            <a:tailEnd/>
          </a:ln>
        </p:spPr>
        <p:txBody>
          <a:bodyPr wrap="none" anchor="ctr"/>
          <a:lstStyle/>
          <a:p>
            <a:endParaRPr lang="fr-FR"/>
          </a:p>
        </p:txBody>
      </p:sp>
      <p:sp>
        <p:nvSpPr>
          <p:cNvPr id="1031" name="Rectangle 6"/>
          <p:cNvSpPr>
            <a:spLocks noChangeArrowheads="1"/>
          </p:cNvSpPr>
          <p:nvPr/>
        </p:nvSpPr>
        <p:spPr bwMode="auto">
          <a:xfrm>
            <a:off x="617538" y="4437063"/>
            <a:ext cx="6951662" cy="660400"/>
          </a:xfrm>
          <a:prstGeom prst="rect">
            <a:avLst/>
          </a:prstGeom>
          <a:noFill/>
          <a:ln w="9525">
            <a:noFill/>
            <a:miter lim="800000"/>
            <a:headEnd/>
            <a:tailEnd/>
          </a:ln>
        </p:spPr>
        <p:txBody>
          <a:bodyPr wrap="none"/>
          <a:lstStyle/>
          <a:p>
            <a:pPr algn="r"/>
            <a:r>
              <a:rPr lang="fr-FR" sz="2400" b="1">
                <a:solidFill>
                  <a:srgbClr val="C00000"/>
                </a:solidFill>
                <a:latin typeface="Arial Narrow" pitchFamily="34" charset="0"/>
              </a:rPr>
              <a:t>Niveau applicatif (application, flux)</a:t>
            </a:r>
          </a:p>
        </p:txBody>
      </p:sp>
      <p:sp>
        <p:nvSpPr>
          <p:cNvPr id="1032" name="Rectangle 7"/>
          <p:cNvSpPr>
            <a:spLocks noChangeArrowheads="1"/>
          </p:cNvSpPr>
          <p:nvPr/>
        </p:nvSpPr>
        <p:spPr bwMode="auto">
          <a:xfrm>
            <a:off x="325438" y="1749424"/>
            <a:ext cx="7377112" cy="1801814"/>
          </a:xfrm>
          <a:prstGeom prst="rect">
            <a:avLst/>
          </a:prstGeom>
          <a:noFill/>
          <a:ln w="9525">
            <a:noFill/>
            <a:miter lim="800000"/>
            <a:headEnd/>
            <a:tailEnd/>
          </a:ln>
        </p:spPr>
        <p:txBody>
          <a:bodyPr wrap="none"/>
          <a:lstStyle/>
          <a:p>
            <a:pPr algn="ctr"/>
            <a:r>
              <a:rPr lang="fr-FR" sz="1600" b="1" dirty="0">
                <a:latin typeface="Arial Narrow" pitchFamily="34" charset="0"/>
              </a:rPr>
              <a:t>											</a:t>
            </a:r>
            <a:r>
              <a:rPr lang="fr-FR" sz="2400" dirty="0">
                <a:solidFill>
                  <a:srgbClr val="C00000"/>
                </a:solidFill>
                <a:latin typeface="Arial Narrow" pitchFamily="34" charset="0"/>
              </a:rPr>
              <a:t>N</a:t>
            </a:r>
            <a:r>
              <a:rPr lang="fr-FR" sz="2400" b="1" dirty="0" smtClean="0">
                <a:solidFill>
                  <a:srgbClr val="C00000"/>
                </a:solidFill>
                <a:latin typeface="Arial Narrow" pitchFamily="34" charset="0"/>
              </a:rPr>
              <a:t>iveau  métier</a:t>
            </a:r>
            <a:endParaRPr lang="fr-FR" sz="2400" b="1" dirty="0">
              <a:solidFill>
                <a:srgbClr val="C00000"/>
              </a:solidFill>
              <a:latin typeface="Arial Narrow" pitchFamily="34" charset="0"/>
            </a:endParaRPr>
          </a:p>
        </p:txBody>
      </p:sp>
      <p:sp>
        <p:nvSpPr>
          <p:cNvPr id="1033" name="Rectangle 8"/>
          <p:cNvSpPr>
            <a:spLocks noChangeArrowheads="1"/>
          </p:cNvSpPr>
          <p:nvPr/>
        </p:nvSpPr>
        <p:spPr bwMode="auto">
          <a:xfrm>
            <a:off x="179388" y="3551238"/>
            <a:ext cx="7318375" cy="962025"/>
          </a:xfrm>
          <a:prstGeom prst="rect">
            <a:avLst/>
          </a:prstGeom>
          <a:noFill/>
          <a:ln w="9525">
            <a:noFill/>
            <a:miter lim="800000"/>
            <a:headEnd/>
            <a:tailEnd/>
          </a:ln>
        </p:spPr>
        <p:txBody>
          <a:bodyPr wrap="none"/>
          <a:lstStyle/>
          <a:p>
            <a:pPr algn="r"/>
            <a:r>
              <a:rPr lang="fr-FR" sz="2400" b="1">
                <a:solidFill>
                  <a:srgbClr val="C00000"/>
                </a:solidFill>
                <a:latin typeface="Arial Narrow" pitchFamily="34" charset="0"/>
              </a:rPr>
              <a:t>Niveau fonctionnel</a:t>
            </a:r>
          </a:p>
        </p:txBody>
      </p:sp>
      <p:sp>
        <p:nvSpPr>
          <p:cNvPr id="1034" name="Rectangle 13"/>
          <p:cNvSpPr>
            <a:spLocks noChangeArrowheads="1"/>
          </p:cNvSpPr>
          <p:nvPr/>
        </p:nvSpPr>
        <p:spPr bwMode="auto">
          <a:xfrm>
            <a:off x="620713" y="5083175"/>
            <a:ext cx="665162" cy="239713"/>
          </a:xfrm>
          <a:prstGeom prst="rect">
            <a:avLst/>
          </a:prstGeom>
          <a:solidFill>
            <a:srgbClr val="CCFFFF">
              <a:alpha val="59999"/>
            </a:srgbClr>
          </a:solidFill>
          <a:ln w="9525">
            <a:noFill/>
            <a:miter lim="800000"/>
            <a:headEnd/>
            <a:tailEnd/>
          </a:ln>
          <a:effectLst>
            <a:prstShdw prst="shdw17" dist="17961" dir="2700000">
              <a:srgbClr val="7A9999">
                <a:alpha val="74997"/>
              </a:srgbClr>
            </a:prstShdw>
          </a:effectLst>
        </p:spPr>
        <p:txBody>
          <a:bodyPr wrap="none" anchor="ctr"/>
          <a:lstStyle/>
          <a:p>
            <a:pPr algn="ctr"/>
            <a:r>
              <a:rPr lang="fr-FR" sz="1400"/>
              <a:t>Appli. 1</a:t>
            </a:r>
          </a:p>
        </p:txBody>
      </p:sp>
      <p:sp>
        <p:nvSpPr>
          <p:cNvPr id="1035" name="Rectangle 14"/>
          <p:cNvSpPr>
            <a:spLocks noChangeArrowheads="1"/>
          </p:cNvSpPr>
          <p:nvPr/>
        </p:nvSpPr>
        <p:spPr bwMode="auto">
          <a:xfrm>
            <a:off x="1431925" y="5083175"/>
            <a:ext cx="665163" cy="239713"/>
          </a:xfrm>
          <a:prstGeom prst="rect">
            <a:avLst/>
          </a:prstGeom>
          <a:solidFill>
            <a:srgbClr val="CCFFFF">
              <a:alpha val="59999"/>
            </a:srgbClr>
          </a:solidFill>
          <a:ln w="9525">
            <a:noFill/>
            <a:miter lim="800000"/>
            <a:headEnd/>
            <a:tailEnd/>
          </a:ln>
          <a:effectLst>
            <a:prstShdw prst="shdw17" dist="17961" dir="2700000">
              <a:srgbClr val="7A9999">
                <a:alpha val="74997"/>
              </a:srgbClr>
            </a:prstShdw>
          </a:effectLst>
        </p:spPr>
        <p:txBody>
          <a:bodyPr wrap="none" anchor="ctr"/>
          <a:lstStyle/>
          <a:p>
            <a:pPr algn="ctr"/>
            <a:r>
              <a:rPr lang="fr-FR" sz="1400"/>
              <a:t>Appli. 2</a:t>
            </a:r>
          </a:p>
        </p:txBody>
      </p:sp>
      <p:sp>
        <p:nvSpPr>
          <p:cNvPr id="1036" name="Rectangle 15"/>
          <p:cNvSpPr>
            <a:spLocks noChangeArrowheads="1"/>
          </p:cNvSpPr>
          <p:nvPr/>
        </p:nvSpPr>
        <p:spPr bwMode="auto">
          <a:xfrm>
            <a:off x="2533650" y="5083175"/>
            <a:ext cx="665163" cy="239713"/>
          </a:xfrm>
          <a:prstGeom prst="rect">
            <a:avLst/>
          </a:prstGeom>
          <a:solidFill>
            <a:srgbClr val="CCFFFF">
              <a:alpha val="59999"/>
            </a:srgbClr>
          </a:solidFill>
          <a:ln w="9525">
            <a:noFill/>
            <a:miter lim="800000"/>
            <a:headEnd/>
            <a:tailEnd/>
          </a:ln>
          <a:effectLst>
            <a:prstShdw prst="shdw17" dist="17961" dir="2700000">
              <a:srgbClr val="7A9999">
                <a:alpha val="74997"/>
              </a:srgbClr>
            </a:prstShdw>
          </a:effectLst>
        </p:spPr>
        <p:txBody>
          <a:bodyPr wrap="none" anchor="ctr"/>
          <a:lstStyle/>
          <a:p>
            <a:pPr algn="ctr"/>
            <a:r>
              <a:rPr lang="fr-FR" sz="1400"/>
              <a:t>Appli. 3</a:t>
            </a:r>
          </a:p>
        </p:txBody>
      </p:sp>
      <p:sp>
        <p:nvSpPr>
          <p:cNvPr id="1037" name="Rectangle 16"/>
          <p:cNvSpPr>
            <a:spLocks noChangeArrowheads="1"/>
          </p:cNvSpPr>
          <p:nvPr/>
        </p:nvSpPr>
        <p:spPr bwMode="auto">
          <a:xfrm>
            <a:off x="3763963" y="5065713"/>
            <a:ext cx="665162" cy="239712"/>
          </a:xfrm>
          <a:prstGeom prst="rect">
            <a:avLst/>
          </a:prstGeom>
          <a:solidFill>
            <a:srgbClr val="CCFFFF">
              <a:alpha val="59999"/>
            </a:srgbClr>
          </a:solidFill>
          <a:ln w="9525">
            <a:noFill/>
            <a:miter lim="800000"/>
            <a:headEnd/>
            <a:tailEnd/>
          </a:ln>
          <a:effectLst>
            <a:prstShdw prst="shdw17" dist="17961" dir="2700000">
              <a:srgbClr val="7A9999">
                <a:alpha val="74997"/>
              </a:srgbClr>
            </a:prstShdw>
          </a:effectLst>
        </p:spPr>
        <p:txBody>
          <a:bodyPr wrap="none" anchor="ctr"/>
          <a:lstStyle/>
          <a:p>
            <a:pPr algn="ctr"/>
            <a:r>
              <a:rPr lang="fr-FR" sz="1400"/>
              <a:t>Appli. 4</a:t>
            </a:r>
          </a:p>
        </p:txBody>
      </p:sp>
      <p:sp>
        <p:nvSpPr>
          <p:cNvPr id="1038" name="Rectangle 17"/>
          <p:cNvSpPr>
            <a:spLocks noChangeArrowheads="1"/>
          </p:cNvSpPr>
          <p:nvPr/>
        </p:nvSpPr>
        <p:spPr bwMode="auto">
          <a:xfrm>
            <a:off x="6011863" y="5081588"/>
            <a:ext cx="665162" cy="241300"/>
          </a:xfrm>
          <a:prstGeom prst="rect">
            <a:avLst/>
          </a:prstGeom>
          <a:solidFill>
            <a:srgbClr val="CCFFFF">
              <a:alpha val="59999"/>
            </a:srgbClr>
          </a:solidFill>
          <a:ln w="9525">
            <a:noFill/>
            <a:miter lim="800000"/>
            <a:headEnd/>
            <a:tailEnd/>
          </a:ln>
          <a:effectLst>
            <a:prstShdw prst="shdw17" dist="17961" dir="2700000">
              <a:srgbClr val="7A9999">
                <a:alpha val="74997"/>
              </a:srgbClr>
            </a:prstShdw>
          </a:effectLst>
        </p:spPr>
        <p:txBody>
          <a:bodyPr wrap="none" anchor="ctr"/>
          <a:lstStyle/>
          <a:p>
            <a:pPr algn="ctr"/>
            <a:r>
              <a:rPr lang="fr-FR" sz="1400"/>
              <a:t>Appli. 6</a:t>
            </a:r>
          </a:p>
        </p:txBody>
      </p:sp>
      <p:sp>
        <p:nvSpPr>
          <p:cNvPr id="1039" name="Rectangle 18"/>
          <p:cNvSpPr>
            <a:spLocks noChangeArrowheads="1"/>
          </p:cNvSpPr>
          <p:nvPr/>
        </p:nvSpPr>
        <p:spPr bwMode="auto">
          <a:xfrm>
            <a:off x="4929188" y="5065713"/>
            <a:ext cx="663575" cy="239712"/>
          </a:xfrm>
          <a:prstGeom prst="rect">
            <a:avLst/>
          </a:prstGeom>
          <a:solidFill>
            <a:srgbClr val="CCFFFF">
              <a:alpha val="59999"/>
            </a:srgbClr>
          </a:solidFill>
          <a:ln w="9525">
            <a:noFill/>
            <a:miter lim="800000"/>
            <a:headEnd/>
            <a:tailEnd/>
          </a:ln>
          <a:effectLst>
            <a:prstShdw prst="shdw17" dist="17961" dir="2700000">
              <a:srgbClr val="7A9999">
                <a:alpha val="74997"/>
              </a:srgbClr>
            </a:prstShdw>
          </a:effectLst>
        </p:spPr>
        <p:txBody>
          <a:bodyPr wrap="none" anchor="ctr"/>
          <a:lstStyle/>
          <a:p>
            <a:pPr algn="ctr"/>
            <a:r>
              <a:rPr lang="fr-FR" sz="1400"/>
              <a:t>Appli. 5</a:t>
            </a:r>
          </a:p>
        </p:txBody>
      </p:sp>
      <p:sp>
        <p:nvSpPr>
          <p:cNvPr id="1040" name="Rectangle 22"/>
          <p:cNvSpPr>
            <a:spLocks noChangeArrowheads="1"/>
          </p:cNvSpPr>
          <p:nvPr/>
        </p:nvSpPr>
        <p:spPr bwMode="auto">
          <a:xfrm>
            <a:off x="620713" y="3971925"/>
            <a:ext cx="441325" cy="422275"/>
          </a:xfrm>
          <a:prstGeom prst="rect">
            <a:avLst/>
          </a:prstGeom>
          <a:solidFill>
            <a:srgbClr val="00FFCC">
              <a:alpha val="14117"/>
            </a:srgbClr>
          </a:solidFill>
          <a:ln w="9525">
            <a:noFill/>
            <a:miter lim="800000"/>
            <a:headEnd/>
            <a:tailEnd/>
          </a:ln>
          <a:effectLst>
            <a:prstShdw prst="shdw17" dist="17961" dir="2700000">
              <a:srgbClr val="00997A">
                <a:alpha val="74997"/>
              </a:srgbClr>
            </a:prstShdw>
          </a:effectLst>
        </p:spPr>
        <p:txBody>
          <a:bodyPr wrap="none" anchor="ctr"/>
          <a:lstStyle/>
          <a:p>
            <a:pPr algn="ctr"/>
            <a:r>
              <a:rPr lang="fr-FR" sz="1200"/>
              <a:t>Fct.1</a:t>
            </a:r>
          </a:p>
        </p:txBody>
      </p:sp>
      <p:sp>
        <p:nvSpPr>
          <p:cNvPr id="1041" name="Rectangle 23"/>
          <p:cNvSpPr>
            <a:spLocks noChangeArrowheads="1"/>
          </p:cNvSpPr>
          <p:nvPr/>
        </p:nvSpPr>
        <p:spPr bwMode="auto">
          <a:xfrm>
            <a:off x="1211263" y="3971925"/>
            <a:ext cx="442912" cy="422275"/>
          </a:xfrm>
          <a:prstGeom prst="rect">
            <a:avLst/>
          </a:prstGeom>
          <a:solidFill>
            <a:srgbClr val="00FFCC">
              <a:alpha val="14117"/>
            </a:srgbClr>
          </a:solidFill>
          <a:ln w="9525">
            <a:noFill/>
            <a:miter lim="800000"/>
            <a:headEnd/>
            <a:tailEnd/>
          </a:ln>
          <a:effectLst>
            <a:prstShdw prst="shdw17" dist="17961" dir="2700000">
              <a:srgbClr val="00997A">
                <a:alpha val="74997"/>
              </a:srgbClr>
            </a:prstShdw>
          </a:effectLst>
        </p:spPr>
        <p:txBody>
          <a:bodyPr wrap="none" anchor="ctr"/>
          <a:lstStyle/>
          <a:p>
            <a:pPr algn="ctr"/>
            <a:r>
              <a:rPr lang="fr-FR" sz="1200"/>
              <a:t>Fct.2</a:t>
            </a:r>
          </a:p>
        </p:txBody>
      </p:sp>
      <p:sp>
        <p:nvSpPr>
          <p:cNvPr id="1042" name="Rectangle 24"/>
          <p:cNvSpPr>
            <a:spLocks noChangeArrowheads="1"/>
          </p:cNvSpPr>
          <p:nvPr/>
        </p:nvSpPr>
        <p:spPr bwMode="auto">
          <a:xfrm>
            <a:off x="2389188" y="3971925"/>
            <a:ext cx="442912" cy="422275"/>
          </a:xfrm>
          <a:prstGeom prst="rect">
            <a:avLst/>
          </a:prstGeom>
          <a:solidFill>
            <a:srgbClr val="00FFCC">
              <a:alpha val="14117"/>
            </a:srgbClr>
          </a:solidFill>
          <a:ln w="9525">
            <a:noFill/>
            <a:miter lim="800000"/>
            <a:headEnd/>
            <a:tailEnd/>
          </a:ln>
          <a:effectLst>
            <a:prstShdw prst="shdw17" dist="17961" dir="2700000">
              <a:srgbClr val="00997A">
                <a:alpha val="74997"/>
              </a:srgbClr>
            </a:prstShdw>
          </a:effectLst>
        </p:spPr>
        <p:txBody>
          <a:bodyPr wrap="none" anchor="ctr"/>
          <a:lstStyle/>
          <a:p>
            <a:pPr algn="ctr"/>
            <a:r>
              <a:rPr lang="fr-FR" sz="1200"/>
              <a:t>Fct.4</a:t>
            </a:r>
          </a:p>
        </p:txBody>
      </p:sp>
      <p:sp>
        <p:nvSpPr>
          <p:cNvPr id="1043" name="Rectangle 25"/>
          <p:cNvSpPr>
            <a:spLocks noChangeArrowheads="1"/>
          </p:cNvSpPr>
          <p:nvPr/>
        </p:nvSpPr>
        <p:spPr bwMode="auto">
          <a:xfrm>
            <a:off x="1800225" y="3971925"/>
            <a:ext cx="442913" cy="422275"/>
          </a:xfrm>
          <a:prstGeom prst="rect">
            <a:avLst/>
          </a:prstGeom>
          <a:solidFill>
            <a:srgbClr val="00FFCC">
              <a:alpha val="14117"/>
            </a:srgbClr>
          </a:solidFill>
          <a:ln w="9525">
            <a:noFill/>
            <a:miter lim="800000"/>
            <a:headEnd/>
            <a:tailEnd/>
          </a:ln>
          <a:effectLst>
            <a:prstShdw prst="shdw17" dist="17961" dir="2700000">
              <a:srgbClr val="00997A">
                <a:alpha val="74997"/>
              </a:srgbClr>
            </a:prstShdw>
          </a:effectLst>
        </p:spPr>
        <p:txBody>
          <a:bodyPr wrap="none" anchor="ctr"/>
          <a:lstStyle/>
          <a:p>
            <a:pPr algn="ctr"/>
            <a:r>
              <a:rPr lang="fr-FR" sz="1200"/>
              <a:t>Fct.3</a:t>
            </a:r>
          </a:p>
        </p:txBody>
      </p:sp>
      <p:sp>
        <p:nvSpPr>
          <p:cNvPr id="1044" name="Rectangle 26"/>
          <p:cNvSpPr>
            <a:spLocks noChangeArrowheads="1"/>
          </p:cNvSpPr>
          <p:nvPr/>
        </p:nvSpPr>
        <p:spPr bwMode="auto">
          <a:xfrm>
            <a:off x="2981325" y="3971925"/>
            <a:ext cx="441325" cy="422275"/>
          </a:xfrm>
          <a:prstGeom prst="rect">
            <a:avLst/>
          </a:prstGeom>
          <a:solidFill>
            <a:srgbClr val="00FFCC">
              <a:alpha val="14117"/>
            </a:srgbClr>
          </a:solidFill>
          <a:ln w="9525">
            <a:noFill/>
            <a:miter lim="800000"/>
            <a:headEnd/>
            <a:tailEnd/>
          </a:ln>
          <a:effectLst>
            <a:prstShdw prst="shdw17" dist="17961" dir="2700000">
              <a:srgbClr val="00997A">
                <a:alpha val="74997"/>
              </a:srgbClr>
            </a:prstShdw>
          </a:effectLst>
        </p:spPr>
        <p:txBody>
          <a:bodyPr wrap="none" anchor="ctr"/>
          <a:lstStyle/>
          <a:p>
            <a:pPr algn="ctr"/>
            <a:r>
              <a:rPr lang="fr-FR" sz="1200"/>
              <a:t>Fct.5</a:t>
            </a:r>
          </a:p>
        </p:txBody>
      </p:sp>
      <p:sp>
        <p:nvSpPr>
          <p:cNvPr id="1045" name="Rectangle 27"/>
          <p:cNvSpPr>
            <a:spLocks noChangeArrowheads="1"/>
          </p:cNvSpPr>
          <p:nvPr/>
        </p:nvSpPr>
        <p:spPr bwMode="auto">
          <a:xfrm>
            <a:off x="3571875" y="3971925"/>
            <a:ext cx="442913" cy="422275"/>
          </a:xfrm>
          <a:prstGeom prst="rect">
            <a:avLst/>
          </a:prstGeom>
          <a:solidFill>
            <a:srgbClr val="00FFCC">
              <a:alpha val="14117"/>
            </a:srgbClr>
          </a:solidFill>
          <a:ln w="9525">
            <a:noFill/>
            <a:miter lim="800000"/>
            <a:headEnd/>
            <a:tailEnd/>
          </a:ln>
          <a:effectLst>
            <a:prstShdw prst="shdw17" dist="17961" dir="2700000">
              <a:srgbClr val="00997A">
                <a:alpha val="74997"/>
              </a:srgbClr>
            </a:prstShdw>
          </a:effectLst>
        </p:spPr>
        <p:txBody>
          <a:bodyPr wrap="none" anchor="ctr"/>
          <a:lstStyle/>
          <a:p>
            <a:pPr algn="ctr"/>
            <a:r>
              <a:rPr lang="fr-FR" sz="1200"/>
              <a:t>Fct.6</a:t>
            </a:r>
          </a:p>
        </p:txBody>
      </p:sp>
      <p:sp>
        <p:nvSpPr>
          <p:cNvPr id="1046" name="Rectangle 28"/>
          <p:cNvSpPr>
            <a:spLocks noChangeArrowheads="1"/>
          </p:cNvSpPr>
          <p:nvPr/>
        </p:nvSpPr>
        <p:spPr bwMode="auto">
          <a:xfrm>
            <a:off x="4160838" y="3971925"/>
            <a:ext cx="442912" cy="422275"/>
          </a:xfrm>
          <a:prstGeom prst="rect">
            <a:avLst/>
          </a:prstGeom>
          <a:solidFill>
            <a:srgbClr val="00FFCC">
              <a:alpha val="14117"/>
            </a:srgbClr>
          </a:solidFill>
          <a:ln w="9525">
            <a:noFill/>
            <a:miter lim="800000"/>
            <a:headEnd/>
            <a:tailEnd/>
          </a:ln>
          <a:effectLst>
            <a:prstShdw prst="shdw17" dist="17961" dir="2700000">
              <a:srgbClr val="00997A">
                <a:alpha val="74997"/>
              </a:srgbClr>
            </a:prstShdw>
          </a:effectLst>
        </p:spPr>
        <p:txBody>
          <a:bodyPr wrap="none" anchor="ctr"/>
          <a:lstStyle/>
          <a:p>
            <a:pPr algn="ctr"/>
            <a:r>
              <a:rPr lang="fr-FR" sz="1200"/>
              <a:t>Fct.7</a:t>
            </a:r>
          </a:p>
        </p:txBody>
      </p:sp>
      <p:sp>
        <p:nvSpPr>
          <p:cNvPr id="1047" name="Rectangle 29"/>
          <p:cNvSpPr>
            <a:spLocks noChangeArrowheads="1"/>
          </p:cNvSpPr>
          <p:nvPr/>
        </p:nvSpPr>
        <p:spPr bwMode="auto">
          <a:xfrm>
            <a:off x="4678363" y="3971925"/>
            <a:ext cx="441325" cy="422275"/>
          </a:xfrm>
          <a:prstGeom prst="rect">
            <a:avLst/>
          </a:prstGeom>
          <a:solidFill>
            <a:srgbClr val="00FFCC">
              <a:alpha val="14117"/>
            </a:srgbClr>
          </a:solidFill>
          <a:ln w="9525">
            <a:noFill/>
            <a:miter lim="800000"/>
            <a:headEnd/>
            <a:tailEnd/>
          </a:ln>
          <a:effectLst>
            <a:prstShdw prst="shdw17" dist="17961" dir="2700000">
              <a:srgbClr val="00997A">
                <a:alpha val="74997"/>
              </a:srgbClr>
            </a:prstShdw>
          </a:effectLst>
        </p:spPr>
        <p:txBody>
          <a:bodyPr wrap="none" anchor="ctr"/>
          <a:lstStyle/>
          <a:p>
            <a:pPr algn="ctr"/>
            <a:r>
              <a:rPr lang="fr-FR" sz="1200"/>
              <a:t>Fct.8</a:t>
            </a:r>
          </a:p>
        </p:txBody>
      </p:sp>
      <p:sp>
        <p:nvSpPr>
          <p:cNvPr id="1048" name="Rectangle 30"/>
          <p:cNvSpPr>
            <a:spLocks noChangeArrowheads="1"/>
          </p:cNvSpPr>
          <p:nvPr/>
        </p:nvSpPr>
        <p:spPr bwMode="auto">
          <a:xfrm>
            <a:off x="5194300" y="3971925"/>
            <a:ext cx="442913" cy="422275"/>
          </a:xfrm>
          <a:prstGeom prst="rect">
            <a:avLst/>
          </a:prstGeom>
          <a:solidFill>
            <a:srgbClr val="00FFCC">
              <a:alpha val="14117"/>
            </a:srgbClr>
          </a:solidFill>
          <a:ln w="9525">
            <a:noFill/>
            <a:miter lim="800000"/>
            <a:headEnd/>
            <a:tailEnd/>
          </a:ln>
          <a:effectLst>
            <a:prstShdw prst="shdw17" dist="17961" dir="2700000">
              <a:srgbClr val="00997A">
                <a:alpha val="74997"/>
              </a:srgbClr>
            </a:prstShdw>
          </a:effectLst>
        </p:spPr>
        <p:txBody>
          <a:bodyPr wrap="none" anchor="ctr"/>
          <a:lstStyle/>
          <a:p>
            <a:pPr algn="ctr"/>
            <a:r>
              <a:rPr lang="fr-FR" sz="1200"/>
              <a:t>Fct.9</a:t>
            </a:r>
          </a:p>
        </p:txBody>
      </p:sp>
      <p:sp>
        <p:nvSpPr>
          <p:cNvPr id="1049" name="Rectangle 31"/>
          <p:cNvSpPr>
            <a:spLocks noChangeArrowheads="1"/>
          </p:cNvSpPr>
          <p:nvPr/>
        </p:nvSpPr>
        <p:spPr bwMode="auto">
          <a:xfrm>
            <a:off x="5708650" y="3971925"/>
            <a:ext cx="442913" cy="422275"/>
          </a:xfrm>
          <a:prstGeom prst="rect">
            <a:avLst/>
          </a:prstGeom>
          <a:solidFill>
            <a:srgbClr val="00FFCC">
              <a:alpha val="14117"/>
            </a:srgbClr>
          </a:solidFill>
          <a:ln w="9525">
            <a:noFill/>
            <a:miter lim="800000"/>
            <a:headEnd/>
            <a:tailEnd/>
          </a:ln>
          <a:effectLst>
            <a:prstShdw prst="shdw17" dist="17961" dir="2700000">
              <a:srgbClr val="00997A">
                <a:alpha val="74997"/>
              </a:srgbClr>
            </a:prstShdw>
          </a:effectLst>
        </p:spPr>
        <p:txBody>
          <a:bodyPr wrap="none" anchor="ctr"/>
          <a:lstStyle/>
          <a:p>
            <a:pPr algn="ctr"/>
            <a:r>
              <a:rPr lang="fr-FR" sz="1200"/>
              <a:t>Fct.10</a:t>
            </a:r>
          </a:p>
        </p:txBody>
      </p:sp>
      <p:cxnSp>
        <p:nvCxnSpPr>
          <p:cNvPr id="1050" name="AutoShape 32"/>
          <p:cNvCxnSpPr>
            <a:cxnSpLocks noChangeShapeType="1"/>
            <a:stCxn id="1040" idx="2"/>
            <a:endCxn id="1034" idx="0"/>
          </p:cNvCxnSpPr>
          <p:nvPr/>
        </p:nvCxnSpPr>
        <p:spPr bwMode="auto">
          <a:xfrm>
            <a:off x="841375" y="4394200"/>
            <a:ext cx="112713" cy="688975"/>
          </a:xfrm>
          <a:prstGeom prst="straightConnector1">
            <a:avLst/>
          </a:prstGeom>
          <a:noFill/>
          <a:ln w="9525">
            <a:solidFill>
              <a:schemeClr val="tx1"/>
            </a:solidFill>
            <a:round/>
            <a:headEnd/>
            <a:tailEnd type="stealth" w="med" len="med"/>
          </a:ln>
        </p:spPr>
      </p:cxnSp>
      <p:cxnSp>
        <p:nvCxnSpPr>
          <p:cNvPr id="1051" name="AutoShape 33"/>
          <p:cNvCxnSpPr>
            <a:cxnSpLocks noChangeShapeType="1"/>
            <a:stCxn id="1041" idx="2"/>
            <a:endCxn id="1034" idx="0"/>
          </p:cNvCxnSpPr>
          <p:nvPr/>
        </p:nvCxnSpPr>
        <p:spPr bwMode="auto">
          <a:xfrm flipH="1">
            <a:off x="954088" y="4394200"/>
            <a:ext cx="479425" cy="688975"/>
          </a:xfrm>
          <a:prstGeom prst="straightConnector1">
            <a:avLst/>
          </a:prstGeom>
          <a:noFill/>
          <a:ln w="9525">
            <a:solidFill>
              <a:schemeClr val="tx1"/>
            </a:solidFill>
            <a:round/>
            <a:headEnd/>
            <a:tailEnd type="stealth" w="med" len="med"/>
          </a:ln>
        </p:spPr>
      </p:cxnSp>
      <p:cxnSp>
        <p:nvCxnSpPr>
          <p:cNvPr id="1052" name="AutoShape 34"/>
          <p:cNvCxnSpPr>
            <a:cxnSpLocks noChangeShapeType="1"/>
            <a:stCxn id="1043" idx="2"/>
            <a:endCxn id="1034" idx="0"/>
          </p:cNvCxnSpPr>
          <p:nvPr/>
        </p:nvCxnSpPr>
        <p:spPr bwMode="auto">
          <a:xfrm flipH="1">
            <a:off x="954088" y="4394200"/>
            <a:ext cx="1068387" cy="688975"/>
          </a:xfrm>
          <a:prstGeom prst="straightConnector1">
            <a:avLst/>
          </a:prstGeom>
          <a:noFill/>
          <a:ln w="9525">
            <a:solidFill>
              <a:schemeClr val="tx1"/>
            </a:solidFill>
            <a:prstDash val="lgDash"/>
            <a:round/>
            <a:headEnd/>
            <a:tailEnd type="stealth" w="med" len="med"/>
          </a:ln>
        </p:spPr>
      </p:cxnSp>
      <p:cxnSp>
        <p:nvCxnSpPr>
          <p:cNvPr id="1053" name="AutoShape 35"/>
          <p:cNvCxnSpPr>
            <a:cxnSpLocks noChangeShapeType="1"/>
            <a:stCxn id="1043" idx="2"/>
            <a:endCxn id="1035" idx="0"/>
          </p:cNvCxnSpPr>
          <p:nvPr/>
        </p:nvCxnSpPr>
        <p:spPr bwMode="auto">
          <a:xfrm flipH="1">
            <a:off x="1765300" y="4394200"/>
            <a:ext cx="257175" cy="688975"/>
          </a:xfrm>
          <a:prstGeom prst="straightConnector1">
            <a:avLst/>
          </a:prstGeom>
          <a:noFill/>
          <a:ln w="9525">
            <a:solidFill>
              <a:schemeClr val="tx1"/>
            </a:solidFill>
            <a:round/>
            <a:headEnd/>
            <a:tailEnd type="stealth" w="med" len="med"/>
          </a:ln>
        </p:spPr>
      </p:cxnSp>
      <p:cxnSp>
        <p:nvCxnSpPr>
          <p:cNvPr id="1054" name="AutoShape 36"/>
          <p:cNvCxnSpPr>
            <a:cxnSpLocks noChangeShapeType="1"/>
            <a:stCxn id="1110" idx="4"/>
            <a:endCxn id="1040" idx="0"/>
          </p:cNvCxnSpPr>
          <p:nvPr/>
        </p:nvCxnSpPr>
        <p:spPr bwMode="auto">
          <a:xfrm flipH="1">
            <a:off x="736600" y="3371850"/>
            <a:ext cx="169863" cy="600075"/>
          </a:xfrm>
          <a:prstGeom prst="straightConnector1">
            <a:avLst/>
          </a:prstGeom>
          <a:noFill/>
          <a:ln w="9525">
            <a:solidFill>
              <a:schemeClr val="tx1"/>
            </a:solidFill>
            <a:round/>
            <a:headEnd/>
            <a:tailEnd/>
          </a:ln>
        </p:spPr>
      </p:cxnSp>
      <p:cxnSp>
        <p:nvCxnSpPr>
          <p:cNvPr id="1055" name="AutoShape 37"/>
          <p:cNvCxnSpPr>
            <a:cxnSpLocks noChangeShapeType="1"/>
            <a:stCxn id="1111" idx="3"/>
            <a:endCxn id="1041" idx="0"/>
          </p:cNvCxnSpPr>
          <p:nvPr/>
        </p:nvCxnSpPr>
        <p:spPr bwMode="auto">
          <a:xfrm flipH="1">
            <a:off x="1281113" y="3371850"/>
            <a:ext cx="279400" cy="600075"/>
          </a:xfrm>
          <a:prstGeom prst="straightConnector1">
            <a:avLst/>
          </a:prstGeom>
          <a:noFill/>
          <a:ln w="9525">
            <a:solidFill>
              <a:schemeClr val="tx1"/>
            </a:solidFill>
            <a:round/>
            <a:headEnd/>
            <a:tailEnd/>
          </a:ln>
        </p:spPr>
      </p:cxnSp>
      <p:cxnSp>
        <p:nvCxnSpPr>
          <p:cNvPr id="1056" name="AutoShape 38"/>
          <p:cNvCxnSpPr>
            <a:cxnSpLocks noChangeShapeType="1"/>
          </p:cNvCxnSpPr>
          <p:nvPr/>
        </p:nvCxnSpPr>
        <p:spPr bwMode="auto">
          <a:xfrm flipH="1">
            <a:off x="2568575" y="3370263"/>
            <a:ext cx="34925" cy="601662"/>
          </a:xfrm>
          <a:prstGeom prst="straightConnector1">
            <a:avLst/>
          </a:prstGeom>
          <a:noFill/>
          <a:ln w="9525">
            <a:solidFill>
              <a:schemeClr val="tx1"/>
            </a:solidFill>
            <a:round/>
            <a:headEnd/>
            <a:tailEnd/>
          </a:ln>
        </p:spPr>
      </p:cxnSp>
      <p:sp>
        <p:nvSpPr>
          <p:cNvPr id="1057" name="Rectangle 39"/>
          <p:cNvSpPr>
            <a:spLocks noChangeArrowheads="1"/>
          </p:cNvSpPr>
          <p:nvPr/>
        </p:nvSpPr>
        <p:spPr bwMode="auto">
          <a:xfrm>
            <a:off x="-36513" y="6624638"/>
            <a:ext cx="7207251" cy="549275"/>
          </a:xfrm>
          <a:prstGeom prst="rect">
            <a:avLst/>
          </a:prstGeom>
          <a:noFill/>
          <a:ln w="15875">
            <a:noFill/>
            <a:miter lim="800000"/>
            <a:headEnd/>
            <a:tailEnd/>
          </a:ln>
        </p:spPr>
        <p:txBody>
          <a:bodyPr/>
          <a:lstStyle/>
          <a:p>
            <a:r>
              <a:rPr lang="fr-FR" sz="1000"/>
              <a:t>SDI: Schéma directeur informatique  SDSI: Schéma directeur du système d</a:t>
            </a:r>
            <a:r>
              <a:rPr lang="ja-JP" altLang="fr-FR" sz="1000">
                <a:ea typeface="ＭＳ Ｐゴシック" charset="-128"/>
              </a:rPr>
              <a:t>’</a:t>
            </a:r>
            <a:r>
              <a:rPr lang="fr-FR" altLang="ja-JP" sz="1000">
                <a:ea typeface="ＭＳ Ｐゴシック" charset="-128"/>
              </a:rPr>
              <a:t>information</a:t>
            </a:r>
            <a:endParaRPr lang="fr-FR" sz="1000"/>
          </a:p>
        </p:txBody>
      </p:sp>
      <p:sp>
        <p:nvSpPr>
          <p:cNvPr id="1058" name="Line 40"/>
          <p:cNvSpPr>
            <a:spLocks noChangeShapeType="1"/>
          </p:cNvSpPr>
          <p:nvPr/>
        </p:nvSpPr>
        <p:spPr bwMode="auto">
          <a:xfrm>
            <a:off x="176213" y="3611563"/>
            <a:ext cx="6345237" cy="0"/>
          </a:xfrm>
          <a:prstGeom prst="line">
            <a:avLst/>
          </a:prstGeom>
          <a:noFill/>
          <a:ln w="15875">
            <a:solidFill>
              <a:srgbClr val="808080"/>
            </a:solidFill>
            <a:prstDash val="dash"/>
            <a:round/>
            <a:headEnd/>
            <a:tailEnd/>
          </a:ln>
        </p:spPr>
        <p:txBody>
          <a:bodyPr/>
          <a:lstStyle/>
          <a:p>
            <a:endParaRPr lang="fr-FR"/>
          </a:p>
        </p:txBody>
      </p:sp>
      <p:sp>
        <p:nvSpPr>
          <p:cNvPr id="1059" name="Line 41"/>
          <p:cNvSpPr>
            <a:spLocks noChangeShapeType="1"/>
          </p:cNvSpPr>
          <p:nvPr/>
        </p:nvSpPr>
        <p:spPr bwMode="auto">
          <a:xfrm>
            <a:off x="176213" y="4868863"/>
            <a:ext cx="6345237" cy="0"/>
          </a:xfrm>
          <a:prstGeom prst="line">
            <a:avLst/>
          </a:prstGeom>
          <a:noFill/>
          <a:ln w="15875">
            <a:solidFill>
              <a:srgbClr val="808080"/>
            </a:solidFill>
            <a:prstDash val="dash"/>
            <a:round/>
            <a:headEnd/>
            <a:tailEnd/>
          </a:ln>
        </p:spPr>
        <p:txBody>
          <a:bodyPr/>
          <a:lstStyle/>
          <a:p>
            <a:endParaRPr lang="fr-FR"/>
          </a:p>
        </p:txBody>
      </p:sp>
      <p:sp>
        <p:nvSpPr>
          <p:cNvPr id="1060" name="Line 42"/>
          <p:cNvSpPr>
            <a:spLocks noChangeShapeType="1"/>
          </p:cNvSpPr>
          <p:nvPr/>
        </p:nvSpPr>
        <p:spPr bwMode="auto">
          <a:xfrm>
            <a:off x="176213" y="5589588"/>
            <a:ext cx="6345237" cy="0"/>
          </a:xfrm>
          <a:prstGeom prst="line">
            <a:avLst/>
          </a:prstGeom>
          <a:noFill/>
          <a:ln w="15875">
            <a:solidFill>
              <a:srgbClr val="808080"/>
            </a:solidFill>
            <a:prstDash val="dash"/>
            <a:round/>
            <a:headEnd/>
            <a:tailEnd/>
          </a:ln>
        </p:spPr>
        <p:txBody>
          <a:bodyPr/>
          <a:lstStyle/>
          <a:p>
            <a:endParaRPr lang="fr-FR"/>
          </a:p>
        </p:txBody>
      </p:sp>
      <p:sp>
        <p:nvSpPr>
          <p:cNvPr id="1061" name="Line 43"/>
          <p:cNvSpPr>
            <a:spLocks noChangeShapeType="1"/>
          </p:cNvSpPr>
          <p:nvPr/>
        </p:nvSpPr>
        <p:spPr bwMode="auto">
          <a:xfrm flipV="1">
            <a:off x="7643813" y="4467225"/>
            <a:ext cx="0" cy="1920875"/>
          </a:xfrm>
          <a:prstGeom prst="line">
            <a:avLst/>
          </a:prstGeom>
          <a:noFill/>
          <a:ln w="57150">
            <a:solidFill>
              <a:srgbClr val="0066CC"/>
            </a:solidFill>
            <a:round/>
            <a:headEnd/>
            <a:tailEnd type="triangle" w="med" len="med"/>
          </a:ln>
        </p:spPr>
        <p:txBody>
          <a:bodyPr/>
          <a:lstStyle/>
          <a:p>
            <a:endParaRPr lang="fr-FR"/>
          </a:p>
        </p:txBody>
      </p:sp>
      <p:sp>
        <p:nvSpPr>
          <p:cNvPr id="1062" name="Line 44"/>
          <p:cNvSpPr>
            <a:spLocks noChangeShapeType="1"/>
          </p:cNvSpPr>
          <p:nvPr/>
        </p:nvSpPr>
        <p:spPr bwMode="auto">
          <a:xfrm flipH="1">
            <a:off x="7861300" y="2468563"/>
            <a:ext cx="12700" cy="1935162"/>
          </a:xfrm>
          <a:prstGeom prst="line">
            <a:avLst/>
          </a:prstGeom>
          <a:noFill/>
          <a:ln w="57150">
            <a:solidFill>
              <a:srgbClr val="0066CC"/>
            </a:solidFill>
            <a:round/>
            <a:headEnd/>
            <a:tailEnd type="triangle" w="med" len="med"/>
          </a:ln>
        </p:spPr>
        <p:txBody>
          <a:bodyPr/>
          <a:lstStyle/>
          <a:p>
            <a:endParaRPr lang="fr-FR"/>
          </a:p>
        </p:txBody>
      </p:sp>
      <p:sp>
        <p:nvSpPr>
          <p:cNvPr id="1063" name="Text Box 45"/>
          <p:cNvSpPr txBox="1">
            <a:spLocks noChangeArrowheads="1"/>
          </p:cNvSpPr>
          <p:nvPr/>
        </p:nvSpPr>
        <p:spPr bwMode="auto">
          <a:xfrm>
            <a:off x="6469063" y="4292600"/>
            <a:ext cx="889000" cy="257175"/>
          </a:xfrm>
          <a:prstGeom prst="rect">
            <a:avLst/>
          </a:prstGeom>
          <a:noFill/>
          <a:ln w="9525">
            <a:noFill/>
            <a:miter lim="800000"/>
            <a:headEnd/>
            <a:tailEnd/>
          </a:ln>
        </p:spPr>
        <p:txBody>
          <a:bodyPr wrap="none">
            <a:spAutoFit/>
          </a:bodyPr>
          <a:lstStyle/>
          <a:p>
            <a:r>
              <a:rPr lang="fr-FR" sz="1400">
                <a:latin typeface="Arial Narrow" pitchFamily="34" charset="0"/>
              </a:rPr>
              <a:t>Vision SDI</a:t>
            </a:r>
          </a:p>
        </p:txBody>
      </p:sp>
      <p:sp>
        <p:nvSpPr>
          <p:cNvPr id="1064" name="Text Box 46"/>
          <p:cNvSpPr txBox="1">
            <a:spLocks noChangeArrowheads="1"/>
          </p:cNvSpPr>
          <p:nvPr/>
        </p:nvSpPr>
        <p:spPr bwMode="auto">
          <a:xfrm>
            <a:off x="6816725" y="3311525"/>
            <a:ext cx="989013" cy="257175"/>
          </a:xfrm>
          <a:prstGeom prst="rect">
            <a:avLst/>
          </a:prstGeom>
          <a:noFill/>
          <a:ln w="9525">
            <a:noFill/>
            <a:miter lim="800000"/>
            <a:headEnd/>
            <a:tailEnd/>
          </a:ln>
        </p:spPr>
        <p:txBody>
          <a:bodyPr wrap="none">
            <a:spAutoFit/>
          </a:bodyPr>
          <a:lstStyle/>
          <a:p>
            <a:r>
              <a:rPr lang="fr-FR" sz="1400">
                <a:latin typeface="Arial Narrow" pitchFamily="34" charset="0"/>
              </a:rPr>
              <a:t>Vision SDSI</a:t>
            </a:r>
          </a:p>
        </p:txBody>
      </p:sp>
      <p:sp>
        <p:nvSpPr>
          <p:cNvPr id="1065" name="Line 47"/>
          <p:cNvSpPr>
            <a:spLocks noChangeShapeType="1"/>
          </p:cNvSpPr>
          <p:nvPr/>
        </p:nvSpPr>
        <p:spPr bwMode="auto">
          <a:xfrm>
            <a:off x="3422650" y="3371850"/>
            <a:ext cx="293688" cy="600075"/>
          </a:xfrm>
          <a:prstGeom prst="line">
            <a:avLst/>
          </a:prstGeom>
          <a:noFill/>
          <a:ln w="9525">
            <a:solidFill>
              <a:schemeClr val="tx1"/>
            </a:solidFill>
            <a:round/>
            <a:headEnd/>
            <a:tailEnd/>
          </a:ln>
        </p:spPr>
        <p:txBody>
          <a:bodyPr/>
          <a:lstStyle/>
          <a:p>
            <a:endParaRPr lang="fr-FR"/>
          </a:p>
        </p:txBody>
      </p:sp>
      <p:sp>
        <p:nvSpPr>
          <p:cNvPr id="1066" name="AutoShape 48"/>
          <p:cNvSpPr>
            <a:spLocks noChangeArrowheads="1"/>
          </p:cNvSpPr>
          <p:nvPr/>
        </p:nvSpPr>
        <p:spPr bwMode="auto">
          <a:xfrm>
            <a:off x="846138" y="2532063"/>
            <a:ext cx="812800" cy="239712"/>
          </a:xfrm>
          <a:prstGeom prst="parallelogram">
            <a:avLst>
              <a:gd name="adj" fmla="val 74722"/>
            </a:avLst>
          </a:prstGeom>
          <a:solidFill>
            <a:srgbClr val="FFFF66"/>
          </a:solidFill>
          <a:ln w="9525">
            <a:solidFill>
              <a:schemeClr val="tx1"/>
            </a:solidFill>
            <a:miter lim="800000"/>
            <a:headEnd/>
            <a:tailEnd/>
          </a:ln>
        </p:spPr>
        <p:txBody>
          <a:bodyPr wrap="none" anchor="ctr"/>
          <a:lstStyle/>
          <a:p>
            <a:pPr algn="ctr"/>
            <a:r>
              <a:rPr lang="fr-FR" sz="800"/>
              <a:t>A1</a:t>
            </a:r>
          </a:p>
        </p:txBody>
      </p:sp>
      <p:sp>
        <p:nvSpPr>
          <p:cNvPr id="1067" name="AutoShape 49"/>
          <p:cNvSpPr>
            <a:spLocks noChangeArrowheads="1"/>
          </p:cNvSpPr>
          <p:nvPr/>
        </p:nvSpPr>
        <p:spPr bwMode="auto">
          <a:xfrm>
            <a:off x="1658938" y="2532063"/>
            <a:ext cx="809625" cy="239712"/>
          </a:xfrm>
          <a:prstGeom prst="parallelogram">
            <a:avLst>
              <a:gd name="adj" fmla="val 74430"/>
            </a:avLst>
          </a:prstGeom>
          <a:solidFill>
            <a:srgbClr val="FFFF66"/>
          </a:solidFill>
          <a:ln w="9525">
            <a:solidFill>
              <a:schemeClr val="tx1"/>
            </a:solidFill>
            <a:miter lim="800000"/>
            <a:headEnd/>
            <a:tailEnd/>
          </a:ln>
        </p:spPr>
        <p:txBody>
          <a:bodyPr wrap="none" anchor="ctr"/>
          <a:lstStyle/>
          <a:p>
            <a:pPr algn="ctr"/>
            <a:r>
              <a:rPr lang="fr-FR" sz="800"/>
              <a:t>A2</a:t>
            </a:r>
          </a:p>
        </p:txBody>
      </p:sp>
      <p:sp>
        <p:nvSpPr>
          <p:cNvPr id="1068" name="AutoShape 50"/>
          <p:cNvSpPr>
            <a:spLocks noChangeArrowheads="1"/>
          </p:cNvSpPr>
          <p:nvPr/>
        </p:nvSpPr>
        <p:spPr bwMode="auto">
          <a:xfrm>
            <a:off x="2468563" y="2532063"/>
            <a:ext cx="812800" cy="239712"/>
          </a:xfrm>
          <a:prstGeom prst="parallelogram">
            <a:avLst>
              <a:gd name="adj" fmla="val 74722"/>
            </a:avLst>
          </a:prstGeom>
          <a:solidFill>
            <a:srgbClr val="FFFF66"/>
          </a:solidFill>
          <a:ln w="9525">
            <a:solidFill>
              <a:schemeClr val="tx1"/>
            </a:solidFill>
            <a:miter lim="800000"/>
            <a:headEnd/>
            <a:tailEnd/>
          </a:ln>
        </p:spPr>
        <p:txBody>
          <a:bodyPr wrap="none" anchor="ctr"/>
          <a:lstStyle/>
          <a:p>
            <a:pPr algn="ctr"/>
            <a:r>
              <a:rPr lang="fr-FR" sz="800"/>
              <a:t>A3</a:t>
            </a:r>
          </a:p>
        </p:txBody>
      </p:sp>
      <p:sp>
        <p:nvSpPr>
          <p:cNvPr id="1069" name="AutoShape 51"/>
          <p:cNvSpPr>
            <a:spLocks noChangeArrowheads="1"/>
          </p:cNvSpPr>
          <p:nvPr/>
        </p:nvSpPr>
        <p:spPr bwMode="auto">
          <a:xfrm>
            <a:off x="3281363" y="2532063"/>
            <a:ext cx="812800" cy="239712"/>
          </a:xfrm>
          <a:prstGeom prst="parallelogram">
            <a:avLst>
              <a:gd name="adj" fmla="val 74722"/>
            </a:avLst>
          </a:prstGeom>
          <a:solidFill>
            <a:srgbClr val="FFFF66"/>
          </a:solidFill>
          <a:ln w="9525">
            <a:solidFill>
              <a:schemeClr val="tx1"/>
            </a:solidFill>
            <a:miter lim="800000"/>
            <a:headEnd/>
            <a:tailEnd/>
          </a:ln>
        </p:spPr>
        <p:txBody>
          <a:bodyPr wrap="none" anchor="ctr"/>
          <a:lstStyle/>
          <a:p>
            <a:pPr algn="ctr"/>
            <a:r>
              <a:rPr lang="fr-FR" sz="800"/>
              <a:t>44</a:t>
            </a:r>
          </a:p>
        </p:txBody>
      </p:sp>
      <p:cxnSp>
        <p:nvCxnSpPr>
          <p:cNvPr id="1070" name="AutoShape 52"/>
          <p:cNvCxnSpPr>
            <a:cxnSpLocks noChangeShapeType="1"/>
          </p:cNvCxnSpPr>
          <p:nvPr/>
        </p:nvCxnSpPr>
        <p:spPr bwMode="auto">
          <a:xfrm>
            <a:off x="1379538" y="2651125"/>
            <a:ext cx="185737" cy="0"/>
          </a:xfrm>
          <a:prstGeom prst="straightConnector1">
            <a:avLst/>
          </a:prstGeom>
          <a:noFill/>
          <a:ln w="9525">
            <a:solidFill>
              <a:schemeClr val="tx1"/>
            </a:solidFill>
            <a:round/>
            <a:headEnd/>
            <a:tailEnd/>
          </a:ln>
        </p:spPr>
      </p:cxnSp>
      <p:cxnSp>
        <p:nvCxnSpPr>
          <p:cNvPr id="1071" name="AutoShape 53"/>
          <p:cNvCxnSpPr>
            <a:cxnSpLocks noChangeShapeType="1"/>
            <a:stCxn id="1067" idx="2"/>
            <a:endCxn id="1068" idx="5"/>
          </p:cNvCxnSpPr>
          <p:nvPr/>
        </p:nvCxnSpPr>
        <p:spPr bwMode="auto">
          <a:xfrm>
            <a:off x="2146300" y="2651125"/>
            <a:ext cx="185738" cy="0"/>
          </a:xfrm>
          <a:prstGeom prst="straightConnector1">
            <a:avLst/>
          </a:prstGeom>
          <a:noFill/>
          <a:ln w="9525">
            <a:solidFill>
              <a:schemeClr val="tx1"/>
            </a:solidFill>
            <a:round/>
            <a:headEnd/>
            <a:tailEnd/>
          </a:ln>
        </p:spPr>
      </p:cxnSp>
      <p:cxnSp>
        <p:nvCxnSpPr>
          <p:cNvPr id="1072" name="AutoShape 54"/>
          <p:cNvCxnSpPr>
            <a:cxnSpLocks noChangeShapeType="1"/>
            <a:stCxn id="1068" idx="2"/>
            <a:endCxn id="1069" idx="5"/>
          </p:cNvCxnSpPr>
          <p:nvPr/>
        </p:nvCxnSpPr>
        <p:spPr bwMode="auto">
          <a:xfrm>
            <a:off x="2895600" y="2651125"/>
            <a:ext cx="185738" cy="0"/>
          </a:xfrm>
          <a:prstGeom prst="straightConnector1">
            <a:avLst/>
          </a:prstGeom>
          <a:noFill/>
          <a:ln w="9525">
            <a:solidFill>
              <a:schemeClr val="tx1"/>
            </a:solidFill>
            <a:round/>
            <a:headEnd/>
            <a:tailEnd/>
          </a:ln>
        </p:spPr>
      </p:cxnSp>
      <p:sp>
        <p:nvSpPr>
          <p:cNvPr id="1073" name="AutoShape 55"/>
          <p:cNvSpPr>
            <a:spLocks noChangeArrowheads="1"/>
          </p:cNvSpPr>
          <p:nvPr/>
        </p:nvSpPr>
        <p:spPr bwMode="auto">
          <a:xfrm>
            <a:off x="5119688" y="2292350"/>
            <a:ext cx="811212" cy="239713"/>
          </a:xfrm>
          <a:prstGeom prst="parallelogram">
            <a:avLst>
              <a:gd name="adj" fmla="val 74575"/>
            </a:avLst>
          </a:prstGeom>
          <a:solidFill>
            <a:srgbClr val="FFFF66"/>
          </a:solidFill>
          <a:ln w="9525">
            <a:solidFill>
              <a:schemeClr val="tx1"/>
            </a:solidFill>
            <a:miter lim="800000"/>
            <a:headEnd/>
            <a:tailEnd/>
          </a:ln>
        </p:spPr>
        <p:txBody>
          <a:bodyPr wrap="none" anchor="ctr"/>
          <a:lstStyle/>
          <a:p>
            <a:pPr algn="ctr"/>
            <a:r>
              <a:rPr lang="fr-FR" sz="800"/>
              <a:t>A6</a:t>
            </a:r>
          </a:p>
        </p:txBody>
      </p:sp>
      <p:sp>
        <p:nvSpPr>
          <p:cNvPr id="1074" name="AutoShape 56"/>
          <p:cNvSpPr>
            <a:spLocks noChangeArrowheads="1"/>
          </p:cNvSpPr>
          <p:nvPr/>
        </p:nvSpPr>
        <p:spPr bwMode="auto">
          <a:xfrm>
            <a:off x="5937250" y="2292350"/>
            <a:ext cx="812800" cy="239713"/>
          </a:xfrm>
          <a:prstGeom prst="parallelogram">
            <a:avLst>
              <a:gd name="adj" fmla="val 74721"/>
            </a:avLst>
          </a:prstGeom>
          <a:solidFill>
            <a:srgbClr val="FFFF66"/>
          </a:solidFill>
          <a:ln w="9525">
            <a:solidFill>
              <a:schemeClr val="tx1"/>
            </a:solidFill>
            <a:miter lim="800000"/>
            <a:headEnd/>
            <a:tailEnd/>
          </a:ln>
        </p:spPr>
        <p:txBody>
          <a:bodyPr wrap="none" anchor="ctr"/>
          <a:lstStyle/>
          <a:p>
            <a:pPr algn="ctr"/>
            <a:r>
              <a:rPr lang="fr-FR" sz="800"/>
              <a:t>A7</a:t>
            </a:r>
          </a:p>
        </p:txBody>
      </p:sp>
      <p:sp>
        <p:nvSpPr>
          <p:cNvPr id="1075" name="AutoShape 57"/>
          <p:cNvSpPr>
            <a:spLocks noChangeArrowheads="1"/>
          </p:cNvSpPr>
          <p:nvPr/>
        </p:nvSpPr>
        <p:spPr bwMode="auto">
          <a:xfrm>
            <a:off x="4602163" y="2709863"/>
            <a:ext cx="811212" cy="239712"/>
          </a:xfrm>
          <a:prstGeom prst="parallelogram">
            <a:avLst>
              <a:gd name="adj" fmla="val 74576"/>
            </a:avLst>
          </a:prstGeom>
          <a:solidFill>
            <a:srgbClr val="FFFF66"/>
          </a:solidFill>
          <a:ln w="9525">
            <a:solidFill>
              <a:schemeClr val="tx1"/>
            </a:solidFill>
            <a:miter lim="800000"/>
            <a:headEnd/>
            <a:tailEnd/>
          </a:ln>
        </p:spPr>
        <p:txBody>
          <a:bodyPr wrap="none" anchor="ctr"/>
          <a:lstStyle/>
          <a:p>
            <a:pPr algn="ctr"/>
            <a:r>
              <a:rPr lang="fr-FR" sz="800"/>
              <a:t>A8</a:t>
            </a:r>
          </a:p>
        </p:txBody>
      </p:sp>
      <p:sp>
        <p:nvSpPr>
          <p:cNvPr id="1076" name="AutoShape 58"/>
          <p:cNvSpPr>
            <a:spLocks noChangeArrowheads="1"/>
          </p:cNvSpPr>
          <p:nvPr/>
        </p:nvSpPr>
        <p:spPr bwMode="auto">
          <a:xfrm>
            <a:off x="4381500" y="2292350"/>
            <a:ext cx="812800" cy="239713"/>
          </a:xfrm>
          <a:prstGeom prst="parallelogram">
            <a:avLst>
              <a:gd name="adj" fmla="val 74721"/>
            </a:avLst>
          </a:prstGeom>
          <a:solidFill>
            <a:srgbClr val="FFFF66"/>
          </a:solidFill>
          <a:ln w="9525">
            <a:solidFill>
              <a:schemeClr val="tx1"/>
            </a:solidFill>
            <a:miter lim="800000"/>
            <a:headEnd/>
            <a:tailEnd/>
          </a:ln>
        </p:spPr>
        <p:txBody>
          <a:bodyPr wrap="none" anchor="ctr"/>
          <a:lstStyle/>
          <a:p>
            <a:pPr algn="ctr"/>
            <a:r>
              <a:rPr lang="fr-FR" sz="800"/>
              <a:t>A5</a:t>
            </a:r>
          </a:p>
        </p:txBody>
      </p:sp>
      <p:sp>
        <p:nvSpPr>
          <p:cNvPr id="1077" name="AutoShape 59"/>
          <p:cNvSpPr>
            <a:spLocks noChangeArrowheads="1"/>
          </p:cNvSpPr>
          <p:nvPr/>
        </p:nvSpPr>
        <p:spPr bwMode="auto">
          <a:xfrm>
            <a:off x="4094163" y="2443163"/>
            <a:ext cx="311150" cy="417512"/>
          </a:xfrm>
          <a:prstGeom prst="diamond">
            <a:avLst/>
          </a:prstGeom>
          <a:solidFill>
            <a:schemeClr val="accent1"/>
          </a:solidFill>
          <a:ln w="19050">
            <a:solidFill>
              <a:schemeClr val="tx1"/>
            </a:solidFill>
            <a:miter lim="800000"/>
            <a:headEnd/>
            <a:tailEnd/>
          </a:ln>
        </p:spPr>
        <p:txBody>
          <a:bodyPr wrap="none" anchor="ctr"/>
          <a:lstStyle/>
          <a:p>
            <a:pPr algn="ctr" eaLnBrk="0" hangingPunct="0">
              <a:lnSpc>
                <a:spcPct val="85000"/>
              </a:lnSpc>
            </a:pPr>
            <a:r>
              <a:rPr lang="fr-FR" sz="1000" b="1">
                <a:solidFill>
                  <a:schemeClr val="bg1"/>
                </a:solidFill>
              </a:rPr>
              <a:t>si</a:t>
            </a:r>
          </a:p>
        </p:txBody>
      </p:sp>
      <p:sp>
        <p:nvSpPr>
          <p:cNvPr id="1078" name="Line 60"/>
          <p:cNvSpPr>
            <a:spLocks noChangeShapeType="1"/>
          </p:cNvSpPr>
          <p:nvPr/>
        </p:nvSpPr>
        <p:spPr bwMode="auto">
          <a:xfrm>
            <a:off x="4260850" y="2860675"/>
            <a:ext cx="366713" cy="0"/>
          </a:xfrm>
          <a:prstGeom prst="line">
            <a:avLst/>
          </a:prstGeom>
          <a:noFill/>
          <a:ln w="38100">
            <a:solidFill>
              <a:schemeClr val="tx1"/>
            </a:solidFill>
            <a:round/>
            <a:headEnd/>
            <a:tailEnd/>
          </a:ln>
        </p:spPr>
        <p:txBody>
          <a:bodyPr wrap="none" anchor="ctr"/>
          <a:lstStyle/>
          <a:p>
            <a:endParaRPr lang="fr-FR"/>
          </a:p>
        </p:txBody>
      </p:sp>
      <p:sp>
        <p:nvSpPr>
          <p:cNvPr id="1079" name="Line 61"/>
          <p:cNvSpPr>
            <a:spLocks noChangeShapeType="1"/>
          </p:cNvSpPr>
          <p:nvPr/>
        </p:nvSpPr>
        <p:spPr bwMode="auto">
          <a:xfrm>
            <a:off x="1800225" y="3371850"/>
            <a:ext cx="220663" cy="600075"/>
          </a:xfrm>
          <a:prstGeom prst="line">
            <a:avLst/>
          </a:prstGeom>
          <a:noFill/>
          <a:ln w="19050">
            <a:solidFill>
              <a:schemeClr val="tx1"/>
            </a:solidFill>
            <a:round/>
            <a:headEnd/>
            <a:tailEnd/>
          </a:ln>
        </p:spPr>
        <p:txBody>
          <a:bodyPr wrap="none" anchor="ctr"/>
          <a:lstStyle/>
          <a:p>
            <a:endParaRPr lang="fr-FR"/>
          </a:p>
        </p:txBody>
      </p:sp>
      <p:sp>
        <p:nvSpPr>
          <p:cNvPr id="1080" name="Line 62"/>
          <p:cNvSpPr>
            <a:spLocks noChangeShapeType="1"/>
          </p:cNvSpPr>
          <p:nvPr/>
        </p:nvSpPr>
        <p:spPr bwMode="auto">
          <a:xfrm>
            <a:off x="2055813" y="2771775"/>
            <a:ext cx="373062" cy="1200150"/>
          </a:xfrm>
          <a:prstGeom prst="line">
            <a:avLst/>
          </a:prstGeom>
          <a:noFill/>
          <a:ln w="19050">
            <a:solidFill>
              <a:schemeClr val="tx1"/>
            </a:solidFill>
            <a:round/>
            <a:headEnd/>
            <a:tailEnd/>
          </a:ln>
        </p:spPr>
        <p:txBody>
          <a:bodyPr wrap="none" anchor="ctr"/>
          <a:lstStyle/>
          <a:p>
            <a:endParaRPr lang="fr-FR"/>
          </a:p>
        </p:txBody>
      </p:sp>
      <p:sp>
        <p:nvSpPr>
          <p:cNvPr id="1081" name="Line 63"/>
          <p:cNvSpPr>
            <a:spLocks noChangeShapeType="1"/>
          </p:cNvSpPr>
          <p:nvPr/>
        </p:nvSpPr>
        <p:spPr bwMode="auto">
          <a:xfrm>
            <a:off x="2867025" y="2771775"/>
            <a:ext cx="373063" cy="1200150"/>
          </a:xfrm>
          <a:prstGeom prst="line">
            <a:avLst/>
          </a:prstGeom>
          <a:noFill/>
          <a:ln w="19050">
            <a:solidFill>
              <a:schemeClr val="tx1"/>
            </a:solidFill>
            <a:round/>
            <a:headEnd/>
            <a:tailEnd/>
          </a:ln>
        </p:spPr>
        <p:txBody>
          <a:bodyPr wrap="none" anchor="ctr"/>
          <a:lstStyle/>
          <a:p>
            <a:endParaRPr lang="fr-FR"/>
          </a:p>
        </p:txBody>
      </p:sp>
      <p:sp>
        <p:nvSpPr>
          <p:cNvPr id="1082" name="Line 64"/>
          <p:cNvSpPr>
            <a:spLocks noChangeShapeType="1"/>
          </p:cNvSpPr>
          <p:nvPr/>
        </p:nvSpPr>
        <p:spPr bwMode="auto">
          <a:xfrm flipH="1">
            <a:off x="4405313" y="2949575"/>
            <a:ext cx="457200" cy="1022350"/>
          </a:xfrm>
          <a:prstGeom prst="line">
            <a:avLst/>
          </a:prstGeom>
          <a:noFill/>
          <a:ln w="19050">
            <a:solidFill>
              <a:schemeClr val="tx1"/>
            </a:solidFill>
            <a:round/>
            <a:headEnd/>
            <a:tailEnd/>
          </a:ln>
        </p:spPr>
        <p:txBody>
          <a:bodyPr wrap="none" anchor="ctr"/>
          <a:lstStyle/>
          <a:p>
            <a:endParaRPr lang="fr-FR"/>
          </a:p>
        </p:txBody>
      </p:sp>
      <p:grpSp>
        <p:nvGrpSpPr>
          <p:cNvPr id="2" name="Group 65"/>
          <p:cNvGrpSpPr>
            <a:grpSpLocks/>
          </p:cNvGrpSpPr>
          <p:nvPr/>
        </p:nvGrpSpPr>
        <p:grpSpPr bwMode="auto">
          <a:xfrm>
            <a:off x="547688" y="3132138"/>
            <a:ext cx="5973762" cy="239712"/>
            <a:chOff x="659" y="1262"/>
            <a:chExt cx="3673" cy="181"/>
          </a:xfrm>
        </p:grpSpPr>
        <p:sp>
          <p:nvSpPr>
            <p:cNvPr id="1109" name="AutoShape 66"/>
            <p:cNvSpPr>
              <a:spLocks noChangeArrowheads="1"/>
            </p:cNvSpPr>
            <p:nvPr/>
          </p:nvSpPr>
          <p:spPr bwMode="auto">
            <a:xfrm>
              <a:off x="659" y="1306"/>
              <a:ext cx="3673" cy="91"/>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3376 w 21600"/>
                <a:gd name="T13" fmla="*/ 7833 h 21600"/>
                <a:gd name="T14" fmla="*/ 21359 w 21600"/>
                <a:gd name="T15" fmla="*/ 13767 h 21600"/>
              </a:gdLst>
              <a:ahLst/>
              <a:cxnLst>
                <a:cxn ang="T8">
                  <a:pos x="T0" y="T1"/>
                </a:cxn>
                <a:cxn ang="T9">
                  <a:pos x="T2" y="T3"/>
                </a:cxn>
                <a:cxn ang="T10">
                  <a:pos x="T4" y="T5"/>
                </a:cxn>
                <a:cxn ang="T11">
                  <a:pos x="T6" y="T7"/>
                </a:cxn>
              </a:cxnLst>
              <a:rect l="T12" t="T13" r="T14" b="T15"/>
              <a:pathLst>
                <a:path w="21600" h="21600">
                  <a:moveTo>
                    <a:pt x="20737" y="0"/>
                  </a:moveTo>
                  <a:lnTo>
                    <a:pt x="20737" y="7782"/>
                  </a:lnTo>
                  <a:lnTo>
                    <a:pt x="3375" y="7782"/>
                  </a:lnTo>
                  <a:lnTo>
                    <a:pt x="3375" y="13818"/>
                  </a:lnTo>
                  <a:lnTo>
                    <a:pt x="20737" y="13818"/>
                  </a:lnTo>
                  <a:lnTo>
                    <a:pt x="20737" y="21600"/>
                  </a:lnTo>
                  <a:lnTo>
                    <a:pt x="21600" y="10800"/>
                  </a:lnTo>
                  <a:lnTo>
                    <a:pt x="20737" y="0"/>
                  </a:lnTo>
                  <a:close/>
                </a:path>
                <a:path w="21600" h="21600">
                  <a:moveTo>
                    <a:pt x="1350" y="7782"/>
                  </a:moveTo>
                  <a:lnTo>
                    <a:pt x="1350" y="13818"/>
                  </a:lnTo>
                  <a:lnTo>
                    <a:pt x="2700" y="13818"/>
                  </a:lnTo>
                  <a:lnTo>
                    <a:pt x="2700" y="7782"/>
                  </a:lnTo>
                  <a:lnTo>
                    <a:pt x="1350" y="7782"/>
                  </a:lnTo>
                  <a:close/>
                </a:path>
                <a:path w="21600" h="21600">
                  <a:moveTo>
                    <a:pt x="0" y="7782"/>
                  </a:moveTo>
                  <a:lnTo>
                    <a:pt x="0" y="13818"/>
                  </a:lnTo>
                  <a:lnTo>
                    <a:pt x="675" y="13818"/>
                  </a:lnTo>
                  <a:lnTo>
                    <a:pt x="675" y="7782"/>
                  </a:lnTo>
                  <a:lnTo>
                    <a:pt x="0" y="7782"/>
                  </a:lnTo>
                  <a:close/>
                </a:path>
              </a:pathLst>
            </a:custGeom>
            <a:solidFill>
              <a:schemeClr val="tx1"/>
            </a:solidFill>
            <a:ln w="28575">
              <a:solidFill>
                <a:schemeClr val="tx1"/>
              </a:solidFill>
              <a:miter lim="800000"/>
              <a:headEnd/>
              <a:tailEnd/>
            </a:ln>
          </p:spPr>
          <p:txBody>
            <a:bodyPr wrap="none" anchor="ctr"/>
            <a:lstStyle/>
            <a:p>
              <a:endParaRPr lang="fr-FR"/>
            </a:p>
          </p:txBody>
        </p:sp>
        <p:sp>
          <p:nvSpPr>
            <p:cNvPr id="1110" name="AutoShape 67"/>
            <p:cNvSpPr>
              <a:spLocks noChangeArrowheads="1"/>
            </p:cNvSpPr>
            <p:nvPr/>
          </p:nvSpPr>
          <p:spPr bwMode="auto">
            <a:xfrm>
              <a:off x="703" y="1262"/>
              <a:ext cx="499" cy="181"/>
            </a:xfrm>
            <a:prstGeom prst="parallelogram">
              <a:avLst>
                <a:gd name="adj" fmla="val 68923"/>
              </a:avLst>
            </a:prstGeom>
            <a:solidFill>
              <a:srgbClr val="FFFF66"/>
            </a:solidFill>
            <a:ln w="9525">
              <a:solidFill>
                <a:schemeClr val="tx1"/>
              </a:solidFill>
              <a:miter lim="800000"/>
              <a:headEnd/>
              <a:tailEnd/>
            </a:ln>
          </p:spPr>
          <p:txBody>
            <a:bodyPr wrap="none" anchor="ctr"/>
            <a:lstStyle/>
            <a:p>
              <a:pPr algn="ctr"/>
              <a:r>
                <a:rPr lang="fr-FR" sz="800"/>
                <a:t>E1</a:t>
              </a:r>
            </a:p>
          </p:txBody>
        </p:sp>
        <p:sp>
          <p:nvSpPr>
            <p:cNvPr id="1111" name="AutoShape 68"/>
            <p:cNvSpPr>
              <a:spLocks noChangeArrowheads="1"/>
            </p:cNvSpPr>
            <p:nvPr/>
          </p:nvSpPr>
          <p:spPr bwMode="auto">
            <a:xfrm>
              <a:off x="1202" y="1262"/>
              <a:ext cx="499" cy="181"/>
            </a:xfrm>
            <a:prstGeom prst="parallelogram">
              <a:avLst>
                <a:gd name="adj" fmla="val 68923"/>
              </a:avLst>
            </a:prstGeom>
            <a:solidFill>
              <a:srgbClr val="FFFF66"/>
            </a:solidFill>
            <a:ln w="9525">
              <a:solidFill>
                <a:schemeClr val="tx1"/>
              </a:solidFill>
              <a:miter lim="800000"/>
              <a:headEnd/>
              <a:tailEnd/>
            </a:ln>
          </p:spPr>
          <p:txBody>
            <a:bodyPr wrap="none" anchor="ctr"/>
            <a:lstStyle/>
            <a:p>
              <a:pPr algn="ctr"/>
              <a:r>
                <a:rPr lang="fr-FR" sz="800"/>
                <a:t>E2</a:t>
              </a:r>
            </a:p>
          </p:txBody>
        </p:sp>
        <p:sp>
          <p:nvSpPr>
            <p:cNvPr id="1112" name="AutoShape 69"/>
            <p:cNvSpPr>
              <a:spLocks noChangeArrowheads="1"/>
            </p:cNvSpPr>
            <p:nvPr/>
          </p:nvSpPr>
          <p:spPr bwMode="auto">
            <a:xfrm>
              <a:off x="1701" y="1262"/>
              <a:ext cx="499" cy="181"/>
            </a:xfrm>
            <a:prstGeom prst="parallelogram">
              <a:avLst>
                <a:gd name="adj" fmla="val 68923"/>
              </a:avLst>
            </a:prstGeom>
            <a:solidFill>
              <a:srgbClr val="FFFF66"/>
            </a:solidFill>
            <a:ln w="9525">
              <a:solidFill>
                <a:schemeClr val="tx1"/>
              </a:solidFill>
              <a:miter lim="800000"/>
              <a:headEnd/>
              <a:tailEnd/>
            </a:ln>
          </p:spPr>
          <p:txBody>
            <a:bodyPr wrap="none" anchor="ctr"/>
            <a:lstStyle/>
            <a:p>
              <a:pPr algn="ctr"/>
              <a:r>
                <a:rPr lang="fr-FR" sz="800"/>
                <a:t>E3</a:t>
              </a:r>
            </a:p>
          </p:txBody>
        </p:sp>
        <p:sp>
          <p:nvSpPr>
            <p:cNvPr id="1113" name="AutoShape 70"/>
            <p:cNvSpPr>
              <a:spLocks noChangeArrowheads="1"/>
            </p:cNvSpPr>
            <p:nvPr/>
          </p:nvSpPr>
          <p:spPr bwMode="auto">
            <a:xfrm>
              <a:off x="2200" y="1262"/>
              <a:ext cx="499" cy="181"/>
            </a:xfrm>
            <a:prstGeom prst="parallelogram">
              <a:avLst>
                <a:gd name="adj" fmla="val 68923"/>
              </a:avLst>
            </a:prstGeom>
            <a:solidFill>
              <a:srgbClr val="FFFF66"/>
            </a:solidFill>
            <a:ln w="9525">
              <a:solidFill>
                <a:schemeClr val="tx1"/>
              </a:solidFill>
              <a:miter lim="800000"/>
              <a:headEnd/>
              <a:tailEnd/>
            </a:ln>
          </p:spPr>
          <p:txBody>
            <a:bodyPr wrap="none" anchor="ctr"/>
            <a:lstStyle/>
            <a:p>
              <a:pPr algn="ctr"/>
              <a:r>
                <a:rPr lang="fr-FR" sz="800"/>
                <a:t>E4</a:t>
              </a:r>
            </a:p>
          </p:txBody>
        </p:sp>
        <p:sp>
          <p:nvSpPr>
            <p:cNvPr id="1114" name="AutoShape 71"/>
            <p:cNvSpPr>
              <a:spLocks noChangeArrowheads="1"/>
            </p:cNvSpPr>
            <p:nvPr/>
          </p:nvSpPr>
          <p:spPr bwMode="auto">
            <a:xfrm>
              <a:off x="2699" y="1262"/>
              <a:ext cx="499" cy="181"/>
            </a:xfrm>
            <a:prstGeom prst="parallelogram">
              <a:avLst>
                <a:gd name="adj" fmla="val 68923"/>
              </a:avLst>
            </a:prstGeom>
            <a:solidFill>
              <a:srgbClr val="FFFF66"/>
            </a:solidFill>
            <a:ln w="9525">
              <a:solidFill>
                <a:schemeClr val="tx1"/>
              </a:solidFill>
              <a:miter lim="800000"/>
              <a:headEnd/>
              <a:tailEnd/>
            </a:ln>
          </p:spPr>
          <p:txBody>
            <a:bodyPr wrap="none" anchor="ctr"/>
            <a:lstStyle/>
            <a:p>
              <a:pPr algn="ctr"/>
              <a:r>
                <a:rPr lang="fr-FR" sz="800"/>
                <a:t>E5</a:t>
              </a:r>
            </a:p>
          </p:txBody>
        </p:sp>
        <p:sp>
          <p:nvSpPr>
            <p:cNvPr id="1115" name="AutoShape 72"/>
            <p:cNvSpPr>
              <a:spLocks noChangeArrowheads="1"/>
            </p:cNvSpPr>
            <p:nvPr/>
          </p:nvSpPr>
          <p:spPr bwMode="auto">
            <a:xfrm>
              <a:off x="3152" y="1262"/>
              <a:ext cx="499" cy="181"/>
            </a:xfrm>
            <a:prstGeom prst="parallelogram">
              <a:avLst>
                <a:gd name="adj" fmla="val 68923"/>
              </a:avLst>
            </a:prstGeom>
            <a:solidFill>
              <a:srgbClr val="FFFF66"/>
            </a:solidFill>
            <a:ln w="9525">
              <a:solidFill>
                <a:schemeClr val="tx1"/>
              </a:solidFill>
              <a:miter lim="800000"/>
              <a:headEnd/>
              <a:tailEnd/>
            </a:ln>
          </p:spPr>
          <p:txBody>
            <a:bodyPr wrap="none" anchor="ctr"/>
            <a:lstStyle/>
            <a:p>
              <a:pPr algn="ctr"/>
              <a:r>
                <a:rPr lang="fr-FR" sz="800"/>
                <a:t>E6</a:t>
              </a:r>
            </a:p>
          </p:txBody>
        </p:sp>
        <p:cxnSp>
          <p:nvCxnSpPr>
            <p:cNvPr id="1116" name="AutoShape 73"/>
            <p:cNvCxnSpPr>
              <a:cxnSpLocks noChangeShapeType="1"/>
              <a:stCxn id="1110" idx="2"/>
              <a:endCxn id="1111" idx="5"/>
            </p:cNvCxnSpPr>
            <p:nvPr/>
          </p:nvCxnSpPr>
          <p:spPr bwMode="auto">
            <a:xfrm>
              <a:off x="1140" y="1353"/>
              <a:ext cx="124" cy="0"/>
            </a:xfrm>
            <a:prstGeom prst="straightConnector1">
              <a:avLst/>
            </a:prstGeom>
            <a:noFill/>
            <a:ln w="9525">
              <a:solidFill>
                <a:schemeClr val="tx1"/>
              </a:solidFill>
              <a:round/>
              <a:headEnd/>
              <a:tailEnd type="triangle" w="med" len="med"/>
            </a:ln>
          </p:spPr>
        </p:cxnSp>
        <p:cxnSp>
          <p:nvCxnSpPr>
            <p:cNvPr id="1117" name="AutoShape 74"/>
            <p:cNvCxnSpPr>
              <a:cxnSpLocks noChangeShapeType="1"/>
              <a:stCxn id="1111" idx="2"/>
              <a:endCxn id="1112" idx="5"/>
            </p:cNvCxnSpPr>
            <p:nvPr/>
          </p:nvCxnSpPr>
          <p:spPr bwMode="auto">
            <a:xfrm>
              <a:off x="1639" y="1353"/>
              <a:ext cx="124" cy="0"/>
            </a:xfrm>
            <a:prstGeom prst="straightConnector1">
              <a:avLst/>
            </a:prstGeom>
            <a:noFill/>
            <a:ln w="9525">
              <a:solidFill>
                <a:schemeClr val="tx1"/>
              </a:solidFill>
              <a:round/>
              <a:headEnd/>
              <a:tailEnd type="triangle" w="med" len="med"/>
            </a:ln>
          </p:spPr>
        </p:cxnSp>
        <p:cxnSp>
          <p:nvCxnSpPr>
            <p:cNvPr id="1118" name="AutoShape 75"/>
            <p:cNvCxnSpPr>
              <a:cxnSpLocks noChangeShapeType="1"/>
              <a:stCxn id="1112" idx="2"/>
              <a:endCxn id="1113" idx="5"/>
            </p:cNvCxnSpPr>
            <p:nvPr/>
          </p:nvCxnSpPr>
          <p:spPr bwMode="auto">
            <a:xfrm>
              <a:off x="2138" y="1353"/>
              <a:ext cx="124" cy="0"/>
            </a:xfrm>
            <a:prstGeom prst="straightConnector1">
              <a:avLst/>
            </a:prstGeom>
            <a:noFill/>
            <a:ln w="9525">
              <a:solidFill>
                <a:schemeClr val="tx1"/>
              </a:solidFill>
              <a:round/>
              <a:headEnd/>
              <a:tailEnd type="triangle" w="med" len="med"/>
            </a:ln>
          </p:spPr>
        </p:cxnSp>
        <p:sp>
          <p:nvSpPr>
            <p:cNvPr id="1119" name="AutoShape 76"/>
            <p:cNvSpPr>
              <a:spLocks noChangeArrowheads="1"/>
            </p:cNvSpPr>
            <p:nvPr/>
          </p:nvSpPr>
          <p:spPr bwMode="auto">
            <a:xfrm>
              <a:off x="3606" y="1262"/>
              <a:ext cx="499" cy="181"/>
            </a:xfrm>
            <a:prstGeom prst="parallelogram">
              <a:avLst>
                <a:gd name="adj" fmla="val 68923"/>
              </a:avLst>
            </a:prstGeom>
            <a:solidFill>
              <a:srgbClr val="FFFF66"/>
            </a:solidFill>
            <a:ln w="9525">
              <a:solidFill>
                <a:schemeClr val="tx1"/>
              </a:solidFill>
              <a:miter lim="800000"/>
              <a:headEnd/>
              <a:tailEnd/>
            </a:ln>
          </p:spPr>
          <p:txBody>
            <a:bodyPr wrap="none" anchor="ctr"/>
            <a:lstStyle/>
            <a:p>
              <a:pPr algn="ctr"/>
              <a:r>
                <a:rPr lang="fr-FR" sz="800"/>
                <a:t>E6</a:t>
              </a:r>
            </a:p>
          </p:txBody>
        </p:sp>
      </p:grpSp>
      <p:sp>
        <p:nvSpPr>
          <p:cNvPr id="1084" name="Line 77"/>
          <p:cNvSpPr>
            <a:spLocks noChangeShapeType="1"/>
          </p:cNvSpPr>
          <p:nvPr/>
        </p:nvSpPr>
        <p:spPr bwMode="auto">
          <a:xfrm>
            <a:off x="4160838" y="3371850"/>
            <a:ext cx="149225" cy="600075"/>
          </a:xfrm>
          <a:prstGeom prst="line">
            <a:avLst/>
          </a:prstGeom>
          <a:noFill/>
          <a:ln w="19050">
            <a:solidFill>
              <a:schemeClr val="tx1"/>
            </a:solidFill>
            <a:round/>
            <a:headEnd/>
            <a:tailEnd/>
          </a:ln>
        </p:spPr>
        <p:txBody>
          <a:bodyPr wrap="none" anchor="ctr"/>
          <a:lstStyle/>
          <a:p>
            <a:endParaRPr lang="fr-FR"/>
          </a:p>
        </p:txBody>
      </p:sp>
      <p:sp>
        <p:nvSpPr>
          <p:cNvPr id="1085" name="Line 78"/>
          <p:cNvSpPr>
            <a:spLocks noChangeShapeType="1"/>
          </p:cNvSpPr>
          <p:nvPr/>
        </p:nvSpPr>
        <p:spPr bwMode="auto">
          <a:xfrm>
            <a:off x="2147888" y="5235575"/>
            <a:ext cx="373062" cy="0"/>
          </a:xfrm>
          <a:prstGeom prst="line">
            <a:avLst/>
          </a:prstGeom>
          <a:noFill/>
          <a:ln w="38100">
            <a:solidFill>
              <a:schemeClr val="tx1"/>
            </a:solidFill>
            <a:round/>
            <a:headEnd/>
            <a:tailEnd type="triangle" w="med" len="med"/>
          </a:ln>
        </p:spPr>
        <p:txBody>
          <a:bodyPr wrap="none" anchor="ctr"/>
          <a:lstStyle/>
          <a:p>
            <a:endParaRPr lang="fr-FR"/>
          </a:p>
        </p:txBody>
      </p:sp>
      <p:sp>
        <p:nvSpPr>
          <p:cNvPr id="1086" name="Line 80"/>
          <p:cNvSpPr>
            <a:spLocks noChangeShapeType="1"/>
          </p:cNvSpPr>
          <p:nvPr/>
        </p:nvSpPr>
        <p:spPr bwMode="auto">
          <a:xfrm flipH="1">
            <a:off x="2867025" y="4394200"/>
            <a:ext cx="288925" cy="688975"/>
          </a:xfrm>
          <a:prstGeom prst="line">
            <a:avLst/>
          </a:prstGeom>
          <a:noFill/>
          <a:ln w="12700">
            <a:solidFill>
              <a:schemeClr val="tx1"/>
            </a:solidFill>
            <a:round/>
            <a:headEnd/>
            <a:tailEnd type="triangle" w="med" len="med"/>
          </a:ln>
        </p:spPr>
        <p:txBody>
          <a:bodyPr wrap="none" anchor="ctr"/>
          <a:lstStyle/>
          <a:p>
            <a:endParaRPr lang="fr-FR"/>
          </a:p>
        </p:txBody>
      </p:sp>
      <p:sp>
        <p:nvSpPr>
          <p:cNvPr id="1087" name="Line 81"/>
          <p:cNvSpPr>
            <a:spLocks noChangeShapeType="1"/>
          </p:cNvSpPr>
          <p:nvPr/>
        </p:nvSpPr>
        <p:spPr bwMode="auto">
          <a:xfrm>
            <a:off x="3686175" y="4370388"/>
            <a:ext cx="407988" cy="712787"/>
          </a:xfrm>
          <a:prstGeom prst="line">
            <a:avLst/>
          </a:prstGeom>
          <a:noFill/>
          <a:ln w="12700">
            <a:solidFill>
              <a:schemeClr val="tx1"/>
            </a:solidFill>
            <a:round/>
            <a:headEnd/>
            <a:tailEnd type="triangle" w="med" len="med"/>
          </a:ln>
        </p:spPr>
        <p:txBody>
          <a:bodyPr wrap="none" anchor="ctr"/>
          <a:lstStyle/>
          <a:p>
            <a:endParaRPr lang="fr-FR"/>
          </a:p>
        </p:txBody>
      </p:sp>
      <p:sp>
        <p:nvSpPr>
          <p:cNvPr id="1088" name="Text Box 95"/>
          <p:cNvSpPr txBox="1">
            <a:spLocks noChangeArrowheads="1"/>
          </p:cNvSpPr>
          <p:nvPr/>
        </p:nvSpPr>
        <p:spPr bwMode="auto">
          <a:xfrm>
            <a:off x="7737475" y="2262852"/>
            <a:ext cx="1516063" cy="538162"/>
          </a:xfrm>
          <a:prstGeom prst="rect">
            <a:avLst/>
          </a:prstGeom>
          <a:noFill/>
          <a:ln w="19050">
            <a:noFill/>
            <a:miter lim="800000"/>
            <a:headEnd/>
            <a:tailEnd/>
          </a:ln>
        </p:spPr>
        <p:txBody>
          <a:bodyPr wrap="none">
            <a:spAutoFit/>
          </a:bodyPr>
          <a:lstStyle/>
          <a:p>
            <a:pPr algn="ctr"/>
            <a:r>
              <a:rPr lang="fr-FR"/>
              <a:t>Évaluation </a:t>
            </a:r>
          </a:p>
          <a:p>
            <a:pPr algn="ctr"/>
            <a:r>
              <a:rPr lang="fr-FR"/>
              <a:t>fonctionnelle</a:t>
            </a:r>
          </a:p>
        </p:txBody>
      </p:sp>
      <p:graphicFrame>
        <p:nvGraphicFramePr>
          <p:cNvPr id="1026" name="Object 96"/>
          <p:cNvGraphicFramePr>
            <a:graphicFrameLocks/>
          </p:cNvGraphicFramePr>
          <p:nvPr/>
        </p:nvGraphicFramePr>
        <p:xfrm>
          <a:off x="7981950" y="5845175"/>
          <a:ext cx="571500" cy="544513"/>
        </p:xfrm>
        <a:graphic>
          <a:graphicData uri="http://schemas.openxmlformats.org/presentationml/2006/ole">
            <mc:AlternateContent xmlns:mc="http://schemas.openxmlformats.org/markup-compatibility/2006">
              <mc:Choice xmlns:v="urn:schemas-microsoft-com:vml" Requires="v">
                <p:oleObj spid="_x0000_s2071" name="Clip" r:id="rId4" imgW="3794125" imgH="4960938" progId="">
                  <p:embed/>
                </p:oleObj>
              </mc:Choice>
              <mc:Fallback>
                <p:oleObj name="Clip" r:id="rId4" imgW="3794125" imgH="4960938" progId="">
                  <p:embed/>
                  <p:pic>
                    <p:nvPicPr>
                      <p:cNvPr id="0" name=""/>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981950" y="5845175"/>
                        <a:ext cx="571500" cy="544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alpha val="74997"/>
                                </a:schemeClr>
                              </a:outerShdw>
                            </a:effectLst>
                          </a14:hiddenEffects>
                        </a:ext>
                      </a:extLst>
                    </p:spPr>
                  </p:pic>
                </p:oleObj>
              </mc:Fallback>
            </mc:AlternateContent>
          </a:graphicData>
        </a:graphic>
      </p:graphicFrame>
      <p:pic>
        <p:nvPicPr>
          <p:cNvPr id="1089" name="Picture 98" descr="http://www.adaptivelearning.net/images/medical_team_300_DPI_small.jpg"/>
          <p:cNvPicPr>
            <a:picLocks noChangeAspect="1" noChangeArrowheads="1"/>
          </p:cNvPicPr>
          <p:nvPr/>
        </p:nvPicPr>
        <p:blipFill>
          <a:blip r:embed="rId6"/>
          <a:srcRect/>
          <a:stretch>
            <a:fillRect/>
          </a:stretch>
        </p:blipFill>
        <p:spPr bwMode="auto">
          <a:xfrm>
            <a:off x="8228013" y="2843213"/>
            <a:ext cx="565150" cy="468312"/>
          </a:xfrm>
          <a:prstGeom prst="rect">
            <a:avLst/>
          </a:prstGeom>
          <a:noFill/>
          <a:ln w="9525">
            <a:noFill/>
            <a:miter lim="800000"/>
            <a:headEnd/>
            <a:tailEnd/>
          </a:ln>
        </p:spPr>
      </p:pic>
      <p:sp>
        <p:nvSpPr>
          <p:cNvPr id="1090" name="Text Box 99"/>
          <p:cNvSpPr txBox="1">
            <a:spLocks noChangeArrowheads="1"/>
          </p:cNvSpPr>
          <p:nvPr/>
        </p:nvSpPr>
        <p:spPr bwMode="auto">
          <a:xfrm>
            <a:off x="7643813" y="5078413"/>
            <a:ext cx="1358900" cy="539750"/>
          </a:xfrm>
          <a:prstGeom prst="rect">
            <a:avLst/>
          </a:prstGeom>
          <a:noFill/>
          <a:ln w="19050">
            <a:noFill/>
            <a:miter lim="800000"/>
            <a:headEnd/>
            <a:tailEnd/>
          </a:ln>
        </p:spPr>
        <p:txBody>
          <a:bodyPr wrap="none">
            <a:spAutoFit/>
          </a:bodyPr>
          <a:lstStyle/>
          <a:p>
            <a:pPr algn="ctr"/>
            <a:r>
              <a:rPr lang="fr-FR"/>
              <a:t>Évaluation </a:t>
            </a:r>
          </a:p>
          <a:p>
            <a:pPr algn="ctr"/>
            <a:r>
              <a:rPr lang="fr-FR"/>
              <a:t>technique</a:t>
            </a:r>
          </a:p>
        </p:txBody>
      </p:sp>
      <p:sp>
        <p:nvSpPr>
          <p:cNvPr id="1091" name="Line 78"/>
          <p:cNvSpPr>
            <a:spLocks noChangeShapeType="1"/>
          </p:cNvSpPr>
          <p:nvPr/>
        </p:nvSpPr>
        <p:spPr bwMode="auto">
          <a:xfrm>
            <a:off x="3236913" y="5208588"/>
            <a:ext cx="371475" cy="0"/>
          </a:xfrm>
          <a:prstGeom prst="line">
            <a:avLst/>
          </a:prstGeom>
          <a:noFill/>
          <a:ln w="38100">
            <a:solidFill>
              <a:schemeClr val="tx1"/>
            </a:solidFill>
            <a:round/>
            <a:headEnd/>
            <a:tailEnd type="triangle" w="med" len="med"/>
          </a:ln>
        </p:spPr>
        <p:txBody>
          <a:bodyPr wrap="none" anchor="ctr"/>
          <a:lstStyle/>
          <a:p>
            <a:endParaRPr lang="fr-FR"/>
          </a:p>
        </p:txBody>
      </p:sp>
      <p:sp>
        <p:nvSpPr>
          <p:cNvPr id="1092" name="Line 78"/>
          <p:cNvSpPr>
            <a:spLocks noChangeShapeType="1"/>
          </p:cNvSpPr>
          <p:nvPr/>
        </p:nvSpPr>
        <p:spPr bwMode="auto">
          <a:xfrm>
            <a:off x="4492625" y="5208588"/>
            <a:ext cx="373063" cy="0"/>
          </a:xfrm>
          <a:prstGeom prst="line">
            <a:avLst/>
          </a:prstGeom>
          <a:noFill/>
          <a:ln w="38100">
            <a:solidFill>
              <a:schemeClr val="tx1"/>
            </a:solidFill>
            <a:round/>
            <a:headEnd/>
            <a:tailEnd type="triangle" w="med" len="med"/>
          </a:ln>
        </p:spPr>
        <p:txBody>
          <a:bodyPr wrap="none" anchor="ctr"/>
          <a:lstStyle/>
          <a:p>
            <a:endParaRPr lang="fr-FR"/>
          </a:p>
        </p:txBody>
      </p:sp>
      <p:sp>
        <p:nvSpPr>
          <p:cNvPr id="1093" name="Titre 1"/>
          <p:cNvSpPr txBox="1">
            <a:spLocks/>
          </p:cNvSpPr>
          <p:nvPr/>
        </p:nvSpPr>
        <p:spPr bwMode="auto">
          <a:xfrm>
            <a:off x="218749" y="653701"/>
            <a:ext cx="8686800" cy="857250"/>
          </a:xfrm>
          <a:prstGeom prst="rect">
            <a:avLst/>
          </a:prstGeom>
          <a:noFill/>
          <a:ln w="9525">
            <a:noFill/>
            <a:miter lim="800000"/>
            <a:headEnd/>
            <a:tailEnd/>
          </a:ln>
        </p:spPr>
        <p:txBody>
          <a:bodyPr anchor="ctr"/>
          <a:lstStyle/>
          <a:p>
            <a:pPr eaLnBrk="0" hangingPunct="0"/>
            <a:r>
              <a:rPr lang="fr-FR" sz="2400" b="1" dirty="0"/>
              <a:t>En fait sur les 5 niveaux 3 sont primordiaux </a:t>
            </a:r>
          </a:p>
        </p:txBody>
      </p:sp>
      <p:sp>
        <p:nvSpPr>
          <p:cNvPr id="1094" name="Rectangle 17"/>
          <p:cNvSpPr>
            <a:spLocks noChangeArrowheads="1"/>
          </p:cNvSpPr>
          <p:nvPr/>
        </p:nvSpPr>
        <p:spPr bwMode="auto">
          <a:xfrm>
            <a:off x="1908175" y="5732463"/>
            <a:ext cx="863600" cy="360362"/>
          </a:xfrm>
          <a:prstGeom prst="rect">
            <a:avLst/>
          </a:prstGeom>
          <a:solidFill>
            <a:schemeClr val="accent1">
              <a:alpha val="59999"/>
            </a:schemeClr>
          </a:solidFill>
          <a:ln w="9525">
            <a:noFill/>
            <a:miter lim="800000"/>
            <a:headEnd/>
            <a:tailEnd/>
          </a:ln>
          <a:effectLst>
            <a:prstShdw prst="shdw17" dist="17961" dir="2700000">
              <a:srgbClr val="2F4D71"/>
            </a:prstShdw>
          </a:effectLst>
        </p:spPr>
        <p:txBody>
          <a:bodyPr wrap="none" anchor="ctr"/>
          <a:lstStyle/>
          <a:p>
            <a:pPr algn="ctr"/>
            <a:r>
              <a:rPr lang="fr-FR" sz="1400"/>
              <a:t>Serveur 1</a:t>
            </a:r>
          </a:p>
        </p:txBody>
      </p:sp>
      <p:sp>
        <p:nvSpPr>
          <p:cNvPr id="1095" name="Rectangle 48"/>
          <p:cNvSpPr>
            <a:spLocks noChangeArrowheads="1"/>
          </p:cNvSpPr>
          <p:nvPr/>
        </p:nvSpPr>
        <p:spPr bwMode="auto">
          <a:xfrm>
            <a:off x="6729413" y="5927725"/>
            <a:ext cx="515937" cy="279400"/>
          </a:xfrm>
          <a:prstGeom prst="rect">
            <a:avLst/>
          </a:prstGeom>
          <a:solidFill>
            <a:schemeClr val="accent1"/>
          </a:solidFill>
          <a:ln w="19050">
            <a:noFill/>
            <a:miter lim="800000"/>
            <a:headEnd/>
            <a:tailEnd/>
          </a:ln>
          <a:effectLst>
            <a:prstShdw prst="shdw17" dist="17961" dir="2700000">
              <a:srgbClr val="2F4D71"/>
            </a:prstShdw>
          </a:effectLst>
        </p:spPr>
        <p:txBody>
          <a:bodyPr wrap="none" anchor="ctr"/>
          <a:lstStyle/>
          <a:p>
            <a:pPr algn="ctr">
              <a:lnSpc>
                <a:spcPct val="87000"/>
              </a:lnSpc>
              <a:spcBef>
                <a:spcPct val="200000"/>
              </a:spcBef>
              <a:buClr>
                <a:srgbClr val="99CCFF"/>
              </a:buClr>
            </a:pPr>
            <a:r>
              <a:rPr lang="fr-FR" sz="1200"/>
              <a:t>poste</a:t>
            </a:r>
          </a:p>
        </p:txBody>
      </p:sp>
      <p:sp>
        <p:nvSpPr>
          <p:cNvPr id="1096" name="Rectangle 49"/>
          <p:cNvSpPr>
            <a:spLocks noChangeArrowheads="1"/>
          </p:cNvSpPr>
          <p:nvPr/>
        </p:nvSpPr>
        <p:spPr bwMode="auto">
          <a:xfrm>
            <a:off x="5780088" y="6194425"/>
            <a:ext cx="515937" cy="279400"/>
          </a:xfrm>
          <a:prstGeom prst="rect">
            <a:avLst/>
          </a:prstGeom>
          <a:solidFill>
            <a:schemeClr val="accent1"/>
          </a:solidFill>
          <a:ln w="19050">
            <a:noFill/>
            <a:miter lim="800000"/>
            <a:headEnd/>
            <a:tailEnd/>
          </a:ln>
          <a:effectLst>
            <a:prstShdw prst="shdw17" dist="17961" dir="2700000">
              <a:srgbClr val="2F4D71"/>
            </a:prstShdw>
          </a:effectLst>
        </p:spPr>
        <p:txBody>
          <a:bodyPr wrap="none" anchor="ctr"/>
          <a:lstStyle/>
          <a:p>
            <a:pPr algn="ctr">
              <a:lnSpc>
                <a:spcPct val="87000"/>
              </a:lnSpc>
              <a:spcBef>
                <a:spcPct val="200000"/>
              </a:spcBef>
              <a:buClr>
                <a:srgbClr val="99CCFF"/>
              </a:buClr>
            </a:pPr>
            <a:r>
              <a:rPr lang="fr-FR" sz="1200"/>
              <a:t>poste</a:t>
            </a:r>
          </a:p>
        </p:txBody>
      </p:sp>
      <p:sp>
        <p:nvSpPr>
          <p:cNvPr id="1097" name="Rectangle 50"/>
          <p:cNvSpPr>
            <a:spLocks noChangeArrowheads="1"/>
          </p:cNvSpPr>
          <p:nvPr/>
        </p:nvSpPr>
        <p:spPr bwMode="auto">
          <a:xfrm>
            <a:off x="4854575" y="6245225"/>
            <a:ext cx="515938" cy="279400"/>
          </a:xfrm>
          <a:prstGeom prst="rect">
            <a:avLst/>
          </a:prstGeom>
          <a:solidFill>
            <a:schemeClr val="accent1"/>
          </a:solidFill>
          <a:ln w="19050">
            <a:noFill/>
            <a:miter lim="800000"/>
            <a:headEnd/>
            <a:tailEnd/>
          </a:ln>
          <a:effectLst>
            <a:prstShdw prst="shdw17" dist="17961" dir="2700000">
              <a:srgbClr val="2F4D71"/>
            </a:prstShdw>
          </a:effectLst>
        </p:spPr>
        <p:txBody>
          <a:bodyPr wrap="none" anchor="ctr"/>
          <a:lstStyle/>
          <a:p>
            <a:pPr algn="ctr">
              <a:lnSpc>
                <a:spcPct val="87000"/>
              </a:lnSpc>
              <a:spcBef>
                <a:spcPct val="200000"/>
              </a:spcBef>
              <a:buClr>
                <a:srgbClr val="99CCFF"/>
              </a:buClr>
            </a:pPr>
            <a:r>
              <a:rPr lang="fr-FR" sz="1200"/>
              <a:t>poste</a:t>
            </a:r>
          </a:p>
        </p:txBody>
      </p:sp>
      <p:sp>
        <p:nvSpPr>
          <p:cNvPr id="1098" name="Oval 51"/>
          <p:cNvSpPr>
            <a:spLocks noChangeArrowheads="1"/>
          </p:cNvSpPr>
          <p:nvPr/>
        </p:nvSpPr>
        <p:spPr bwMode="auto">
          <a:xfrm>
            <a:off x="5357813" y="5661025"/>
            <a:ext cx="1312862" cy="381000"/>
          </a:xfrm>
          <a:prstGeom prst="ellipse">
            <a:avLst/>
          </a:prstGeom>
          <a:noFill/>
          <a:ln w="19050">
            <a:solidFill>
              <a:schemeClr val="tx1"/>
            </a:solidFill>
            <a:round/>
            <a:headEnd/>
            <a:tailEnd/>
          </a:ln>
        </p:spPr>
        <p:txBody>
          <a:bodyPr wrap="none" anchor="ctr"/>
          <a:lstStyle/>
          <a:p>
            <a:pPr algn="ctr">
              <a:lnSpc>
                <a:spcPct val="87000"/>
              </a:lnSpc>
              <a:spcBef>
                <a:spcPct val="200000"/>
              </a:spcBef>
              <a:buClr>
                <a:srgbClr val="99CCFF"/>
              </a:buClr>
            </a:pPr>
            <a:r>
              <a:rPr lang="fr-FR" sz="1200">
                <a:solidFill>
                  <a:srgbClr val="00279F"/>
                </a:solidFill>
              </a:rPr>
              <a:t>intranet</a:t>
            </a:r>
          </a:p>
        </p:txBody>
      </p:sp>
      <p:sp>
        <p:nvSpPr>
          <p:cNvPr id="1099" name="Line 52"/>
          <p:cNvSpPr>
            <a:spLocks noChangeShapeType="1"/>
          </p:cNvSpPr>
          <p:nvPr/>
        </p:nvSpPr>
        <p:spPr bwMode="auto">
          <a:xfrm flipV="1">
            <a:off x="5218113" y="5991225"/>
            <a:ext cx="280987" cy="254000"/>
          </a:xfrm>
          <a:prstGeom prst="line">
            <a:avLst/>
          </a:prstGeom>
          <a:noFill/>
          <a:ln w="19050">
            <a:solidFill>
              <a:schemeClr val="tx1"/>
            </a:solidFill>
            <a:round/>
            <a:headEnd/>
            <a:tailEnd/>
          </a:ln>
        </p:spPr>
        <p:txBody>
          <a:bodyPr/>
          <a:lstStyle/>
          <a:p>
            <a:endParaRPr lang="fr-FR"/>
          </a:p>
        </p:txBody>
      </p:sp>
      <p:sp>
        <p:nvSpPr>
          <p:cNvPr id="1100" name="Line 53"/>
          <p:cNvSpPr>
            <a:spLocks noChangeShapeType="1"/>
          </p:cNvSpPr>
          <p:nvPr/>
        </p:nvSpPr>
        <p:spPr bwMode="auto">
          <a:xfrm flipV="1">
            <a:off x="6005513" y="6021388"/>
            <a:ext cx="0" cy="152400"/>
          </a:xfrm>
          <a:prstGeom prst="line">
            <a:avLst/>
          </a:prstGeom>
          <a:noFill/>
          <a:ln w="19050">
            <a:solidFill>
              <a:schemeClr val="tx1"/>
            </a:solidFill>
            <a:round/>
            <a:headEnd/>
            <a:tailEnd/>
          </a:ln>
        </p:spPr>
        <p:txBody>
          <a:bodyPr/>
          <a:lstStyle/>
          <a:p>
            <a:endParaRPr lang="fr-FR"/>
          </a:p>
        </p:txBody>
      </p:sp>
      <p:sp>
        <p:nvSpPr>
          <p:cNvPr id="1101" name="Line 54"/>
          <p:cNvSpPr>
            <a:spLocks noChangeShapeType="1"/>
          </p:cNvSpPr>
          <p:nvPr/>
        </p:nvSpPr>
        <p:spPr bwMode="auto">
          <a:xfrm flipH="1" flipV="1">
            <a:off x="6581775" y="5948363"/>
            <a:ext cx="128588" cy="76200"/>
          </a:xfrm>
          <a:prstGeom prst="line">
            <a:avLst/>
          </a:prstGeom>
          <a:noFill/>
          <a:ln w="19050">
            <a:solidFill>
              <a:schemeClr val="tx1"/>
            </a:solidFill>
            <a:round/>
            <a:headEnd/>
            <a:tailEnd/>
          </a:ln>
        </p:spPr>
        <p:txBody>
          <a:bodyPr/>
          <a:lstStyle/>
          <a:p>
            <a:endParaRPr lang="fr-FR"/>
          </a:p>
        </p:txBody>
      </p:sp>
      <p:sp>
        <p:nvSpPr>
          <p:cNvPr id="1102" name="Rectangle 55"/>
          <p:cNvSpPr>
            <a:spLocks noChangeArrowheads="1"/>
          </p:cNvSpPr>
          <p:nvPr/>
        </p:nvSpPr>
        <p:spPr bwMode="auto">
          <a:xfrm>
            <a:off x="2916238" y="5732463"/>
            <a:ext cx="863600" cy="360362"/>
          </a:xfrm>
          <a:prstGeom prst="rect">
            <a:avLst/>
          </a:prstGeom>
          <a:solidFill>
            <a:schemeClr val="accent1">
              <a:alpha val="59999"/>
            </a:schemeClr>
          </a:solidFill>
          <a:ln w="9525">
            <a:noFill/>
            <a:miter lim="800000"/>
            <a:headEnd/>
            <a:tailEnd/>
          </a:ln>
          <a:effectLst>
            <a:prstShdw prst="shdw17" dist="17961" dir="2700000">
              <a:srgbClr val="2F4D71"/>
            </a:prstShdw>
          </a:effectLst>
        </p:spPr>
        <p:txBody>
          <a:bodyPr wrap="none" anchor="ctr"/>
          <a:lstStyle/>
          <a:p>
            <a:pPr algn="ctr"/>
            <a:r>
              <a:rPr lang="fr-FR" sz="1400"/>
              <a:t>Serveur 2</a:t>
            </a:r>
          </a:p>
        </p:txBody>
      </p:sp>
      <p:sp>
        <p:nvSpPr>
          <p:cNvPr id="1103" name="Line 56"/>
          <p:cNvSpPr>
            <a:spLocks noChangeShapeType="1"/>
          </p:cNvSpPr>
          <p:nvPr/>
        </p:nvSpPr>
        <p:spPr bwMode="auto">
          <a:xfrm flipV="1">
            <a:off x="4786313" y="5813425"/>
            <a:ext cx="560387" cy="100013"/>
          </a:xfrm>
          <a:prstGeom prst="line">
            <a:avLst/>
          </a:prstGeom>
          <a:noFill/>
          <a:ln w="19050">
            <a:solidFill>
              <a:schemeClr val="tx1"/>
            </a:solidFill>
            <a:round/>
            <a:headEnd/>
            <a:tailEnd/>
          </a:ln>
        </p:spPr>
        <p:txBody>
          <a:bodyPr/>
          <a:lstStyle/>
          <a:p>
            <a:endParaRPr lang="fr-FR"/>
          </a:p>
        </p:txBody>
      </p:sp>
      <p:sp>
        <p:nvSpPr>
          <p:cNvPr id="1104" name="Rectangle 65"/>
          <p:cNvSpPr>
            <a:spLocks noChangeArrowheads="1"/>
          </p:cNvSpPr>
          <p:nvPr/>
        </p:nvSpPr>
        <p:spPr bwMode="auto">
          <a:xfrm>
            <a:off x="3924300" y="5732463"/>
            <a:ext cx="862013" cy="360362"/>
          </a:xfrm>
          <a:prstGeom prst="rect">
            <a:avLst/>
          </a:prstGeom>
          <a:solidFill>
            <a:schemeClr val="accent1">
              <a:alpha val="59999"/>
            </a:schemeClr>
          </a:solidFill>
          <a:ln w="9525">
            <a:noFill/>
            <a:miter lim="800000"/>
            <a:headEnd/>
            <a:tailEnd/>
          </a:ln>
          <a:effectLst>
            <a:prstShdw prst="shdw17" dist="17961" dir="2700000">
              <a:srgbClr val="2F4D71"/>
            </a:prstShdw>
          </a:effectLst>
        </p:spPr>
        <p:txBody>
          <a:bodyPr wrap="none" anchor="ctr"/>
          <a:lstStyle/>
          <a:p>
            <a:pPr algn="ctr"/>
            <a:r>
              <a:rPr lang="fr-FR" sz="1400"/>
              <a:t>Serveur 3</a:t>
            </a:r>
          </a:p>
        </p:txBody>
      </p:sp>
      <p:cxnSp>
        <p:nvCxnSpPr>
          <p:cNvPr id="100" name="Connecteur droit avec flèche 99"/>
          <p:cNvCxnSpPr>
            <a:stCxn id="1035" idx="2"/>
            <a:endCxn id="1094" idx="0"/>
          </p:cNvCxnSpPr>
          <p:nvPr/>
        </p:nvCxnSpPr>
        <p:spPr>
          <a:xfrm>
            <a:off x="1765300" y="5322888"/>
            <a:ext cx="574675" cy="40957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2" name="Connecteur droit avec flèche 101"/>
          <p:cNvCxnSpPr>
            <a:stCxn id="1034" idx="2"/>
            <a:endCxn id="1094" idx="0"/>
          </p:cNvCxnSpPr>
          <p:nvPr/>
        </p:nvCxnSpPr>
        <p:spPr>
          <a:xfrm>
            <a:off x="954088" y="5322888"/>
            <a:ext cx="1385887" cy="40957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5" name="Connecteur droit avec flèche 104"/>
          <p:cNvCxnSpPr>
            <a:stCxn id="1036" idx="2"/>
            <a:endCxn id="1102" idx="0"/>
          </p:cNvCxnSpPr>
          <p:nvPr/>
        </p:nvCxnSpPr>
        <p:spPr>
          <a:xfrm>
            <a:off x="2867025" y="5322888"/>
            <a:ext cx="481013" cy="40957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8" name="Connecteur droit avec flèche 107"/>
          <p:cNvCxnSpPr>
            <a:stCxn id="1039" idx="2"/>
            <a:endCxn id="1104" idx="0"/>
          </p:cNvCxnSpPr>
          <p:nvPr/>
        </p:nvCxnSpPr>
        <p:spPr>
          <a:xfrm flipH="1">
            <a:off x="4354513" y="5305425"/>
            <a:ext cx="906462" cy="42703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2976988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4" name="Rectangle 5"/>
          <p:cNvSpPr>
            <a:spLocks noGrp="1" noChangeArrowheads="1"/>
          </p:cNvSpPr>
          <p:nvPr>
            <p:ph type="title"/>
          </p:nvPr>
        </p:nvSpPr>
        <p:spPr>
          <a:xfrm>
            <a:off x="206397" y="687887"/>
            <a:ext cx="8731205" cy="1143000"/>
          </a:xfrm>
        </p:spPr>
        <p:txBody>
          <a:bodyPr/>
          <a:lstStyle/>
          <a:p>
            <a:r>
              <a:rPr lang="fr-FR" sz="2400" b="1" dirty="0" smtClean="0">
                <a:latin typeface="Arial" pitchFamily="34" charset="0"/>
                <a:cs typeface="Arial" pitchFamily="34" charset="0"/>
              </a:rPr>
              <a:t>Illustration : production du compte rendu</a:t>
            </a:r>
            <a:br>
              <a:rPr lang="fr-FR" sz="2400" b="1" dirty="0" smtClean="0">
                <a:latin typeface="Arial" pitchFamily="34" charset="0"/>
                <a:cs typeface="Arial" pitchFamily="34" charset="0"/>
              </a:rPr>
            </a:br>
            <a:r>
              <a:rPr lang="fr-FR" sz="2400" b="1" dirty="0" smtClean="0">
                <a:latin typeface="Arial" pitchFamily="34" charset="0"/>
                <a:cs typeface="Arial" pitchFamily="34" charset="0"/>
              </a:rPr>
              <a:t>suite à consultation externe</a:t>
            </a:r>
          </a:p>
        </p:txBody>
      </p:sp>
      <p:sp>
        <p:nvSpPr>
          <p:cNvPr id="119810" name="Espace réservé du numéro de diapositive 5"/>
          <p:cNvSpPr>
            <a:spLocks noGrp="1"/>
          </p:cNvSpPr>
          <p:nvPr>
            <p:ph type="sldNum" sz="quarter" idx="15"/>
          </p:nvPr>
        </p:nvSpPr>
        <p:spPr bwMode="auto">
          <a:noFill/>
          <a:ln>
            <a:miter lim="800000"/>
            <a:headEnd/>
            <a:tailEnd/>
          </a:ln>
        </p:spPr>
        <p:txBody>
          <a:bodyPr wrap="square" numCol="1" anchorCtr="0" compatLnSpc="1">
            <a:prstTxWarp prst="textNoShape">
              <a:avLst/>
            </a:prstTxWarp>
          </a:bodyPr>
          <a:lstStyle/>
          <a:p>
            <a:pPr algn="l" fontAlgn="base">
              <a:spcBef>
                <a:spcPct val="0"/>
              </a:spcBef>
              <a:spcAft>
                <a:spcPct val="0"/>
              </a:spcAft>
            </a:pPr>
            <a:fld id="{01CDACA8-2D4B-49DD-921B-742B7759AA33}" type="slidenum">
              <a:rPr lang="fr-FR" smtClean="0">
                <a:latin typeface="Arial" pitchFamily="34" charset="0"/>
                <a:cs typeface="Arial" pitchFamily="34" charset="0"/>
              </a:rPr>
              <a:pPr algn="l" fontAlgn="base">
                <a:spcBef>
                  <a:spcPct val="0"/>
                </a:spcBef>
                <a:spcAft>
                  <a:spcPct val="0"/>
                </a:spcAft>
              </a:pPr>
              <a:t>14</a:t>
            </a:fld>
            <a:endParaRPr lang="fr-FR" smtClean="0">
              <a:latin typeface="Arial" pitchFamily="34" charset="0"/>
              <a:cs typeface="Arial" pitchFamily="34" charset="0"/>
            </a:endParaRPr>
          </a:p>
        </p:txBody>
      </p:sp>
      <p:sp>
        <p:nvSpPr>
          <p:cNvPr id="119811" name="Line 2"/>
          <p:cNvSpPr>
            <a:spLocks noChangeShapeType="1"/>
          </p:cNvSpPr>
          <p:nvPr/>
        </p:nvSpPr>
        <p:spPr bwMode="auto">
          <a:xfrm>
            <a:off x="6515100" y="3789363"/>
            <a:ext cx="431800" cy="0"/>
          </a:xfrm>
          <a:prstGeom prst="line">
            <a:avLst/>
          </a:prstGeom>
          <a:noFill/>
          <a:ln w="38100">
            <a:solidFill>
              <a:schemeClr val="tx1"/>
            </a:solidFill>
            <a:round/>
            <a:headEnd/>
            <a:tailEnd/>
          </a:ln>
        </p:spPr>
        <p:txBody>
          <a:bodyPr wrap="none" anchor="ctr"/>
          <a:lstStyle/>
          <a:p>
            <a:endParaRPr lang="fr-FR"/>
          </a:p>
        </p:txBody>
      </p:sp>
      <p:sp>
        <p:nvSpPr>
          <p:cNvPr id="119812" name="Line 3"/>
          <p:cNvSpPr>
            <a:spLocks noChangeShapeType="1"/>
          </p:cNvSpPr>
          <p:nvPr/>
        </p:nvSpPr>
        <p:spPr bwMode="auto">
          <a:xfrm>
            <a:off x="6443663" y="4292600"/>
            <a:ext cx="1008062" cy="0"/>
          </a:xfrm>
          <a:prstGeom prst="line">
            <a:avLst/>
          </a:prstGeom>
          <a:noFill/>
          <a:ln w="38100">
            <a:solidFill>
              <a:schemeClr val="tx1"/>
            </a:solidFill>
            <a:round/>
            <a:headEnd/>
            <a:tailEnd/>
          </a:ln>
        </p:spPr>
        <p:txBody>
          <a:bodyPr wrap="none" anchor="ctr"/>
          <a:lstStyle/>
          <a:p>
            <a:endParaRPr lang="fr-FR"/>
          </a:p>
        </p:txBody>
      </p:sp>
      <p:sp>
        <p:nvSpPr>
          <p:cNvPr id="119813" name="AutoShape 4"/>
          <p:cNvSpPr>
            <a:spLocks noChangeArrowheads="1"/>
          </p:cNvSpPr>
          <p:nvPr/>
        </p:nvSpPr>
        <p:spPr bwMode="auto">
          <a:xfrm rot="-5400000">
            <a:off x="6012657" y="3861594"/>
            <a:ext cx="792162" cy="215900"/>
          </a:xfrm>
          <a:prstGeom prst="flowChartPreparation">
            <a:avLst/>
          </a:prstGeom>
          <a:solidFill>
            <a:srgbClr val="FFFF66"/>
          </a:solidFill>
          <a:ln w="9525">
            <a:noFill/>
            <a:miter lim="800000"/>
            <a:headEnd/>
            <a:tailEnd/>
          </a:ln>
          <a:effectLst>
            <a:prstShdw prst="shdw17" dist="17961" dir="2700000">
              <a:srgbClr val="99993D">
                <a:alpha val="74997"/>
              </a:srgbClr>
            </a:prstShdw>
          </a:effectLst>
        </p:spPr>
        <p:txBody>
          <a:bodyPr vert="eaVert" wrap="none" anchor="ctr"/>
          <a:lstStyle/>
          <a:p>
            <a:pPr algn="ctr"/>
            <a:endParaRPr lang="fr-FR"/>
          </a:p>
        </p:txBody>
      </p:sp>
      <p:sp>
        <p:nvSpPr>
          <p:cNvPr id="119815" name="Line 8"/>
          <p:cNvSpPr>
            <a:spLocks noChangeShapeType="1"/>
          </p:cNvSpPr>
          <p:nvPr/>
        </p:nvSpPr>
        <p:spPr bwMode="auto">
          <a:xfrm flipV="1">
            <a:off x="1547813" y="4005263"/>
            <a:ext cx="4824412" cy="1587"/>
          </a:xfrm>
          <a:prstGeom prst="line">
            <a:avLst/>
          </a:prstGeom>
          <a:noFill/>
          <a:ln w="38100">
            <a:solidFill>
              <a:schemeClr val="tx1"/>
            </a:solidFill>
            <a:round/>
            <a:headEnd/>
            <a:tailEnd/>
          </a:ln>
        </p:spPr>
        <p:txBody>
          <a:bodyPr wrap="none" anchor="ctr"/>
          <a:lstStyle/>
          <a:p>
            <a:endParaRPr lang="fr-FR"/>
          </a:p>
        </p:txBody>
      </p:sp>
      <p:sp>
        <p:nvSpPr>
          <p:cNvPr id="119816" name="AutoShape 9"/>
          <p:cNvSpPr>
            <a:spLocks noChangeArrowheads="1"/>
          </p:cNvSpPr>
          <p:nvPr/>
        </p:nvSpPr>
        <p:spPr bwMode="auto">
          <a:xfrm>
            <a:off x="4284663" y="3716338"/>
            <a:ext cx="1008062" cy="576262"/>
          </a:xfrm>
          <a:prstGeom prst="parallelogram">
            <a:avLst>
              <a:gd name="adj" fmla="val 43733"/>
            </a:avLst>
          </a:prstGeom>
          <a:solidFill>
            <a:srgbClr val="FFFF66"/>
          </a:solidFill>
          <a:ln w="9525">
            <a:noFill/>
            <a:miter lim="800000"/>
            <a:headEnd/>
            <a:tailEnd/>
          </a:ln>
          <a:effectLst>
            <a:prstShdw prst="shdw17" dist="17961" dir="2700000">
              <a:srgbClr val="99993D">
                <a:alpha val="74997"/>
              </a:srgbClr>
            </a:prstShdw>
          </a:effectLst>
        </p:spPr>
        <p:txBody>
          <a:bodyPr wrap="none" anchor="ctr"/>
          <a:lstStyle/>
          <a:p>
            <a:pPr algn="ctr"/>
            <a:r>
              <a:rPr lang="fr-FR" sz="800"/>
              <a:t>Validation </a:t>
            </a:r>
          </a:p>
          <a:p>
            <a:pPr algn="ctr"/>
            <a:r>
              <a:rPr lang="fr-FR" sz="800"/>
              <a:t>Signature CR</a:t>
            </a:r>
          </a:p>
        </p:txBody>
      </p:sp>
      <p:sp>
        <p:nvSpPr>
          <p:cNvPr id="119817" name="AutoShape 10"/>
          <p:cNvSpPr>
            <a:spLocks noChangeArrowheads="1"/>
          </p:cNvSpPr>
          <p:nvPr/>
        </p:nvSpPr>
        <p:spPr bwMode="auto">
          <a:xfrm>
            <a:off x="971550" y="3716338"/>
            <a:ext cx="1014413" cy="576262"/>
          </a:xfrm>
          <a:prstGeom prst="parallelogram">
            <a:avLst>
              <a:gd name="adj" fmla="val 44008"/>
            </a:avLst>
          </a:prstGeom>
          <a:solidFill>
            <a:srgbClr val="FFFF66"/>
          </a:solidFill>
          <a:ln w="9525">
            <a:noFill/>
            <a:miter lim="800000"/>
            <a:headEnd/>
            <a:tailEnd/>
          </a:ln>
          <a:effectLst>
            <a:prstShdw prst="shdw17" dist="17961" dir="2700000">
              <a:srgbClr val="99993D">
                <a:alpha val="74997"/>
              </a:srgbClr>
            </a:prstShdw>
          </a:effectLst>
        </p:spPr>
        <p:txBody>
          <a:bodyPr wrap="none" anchor="ctr"/>
          <a:lstStyle/>
          <a:p>
            <a:pPr algn="ctr"/>
            <a:r>
              <a:rPr lang="fr-FR" sz="800"/>
              <a:t>Accueil</a:t>
            </a:r>
          </a:p>
        </p:txBody>
      </p:sp>
      <p:sp>
        <p:nvSpPr>
          <p:cNvPr id="119818" name="AutoShape 11"/>
          <p:cNvSpPr>
            <a:spLocks noChangeArrowheads="1"/>
          </p:cNvSpPr>
          <p:nvPr/>
        </p:nvSpPr>
        <p:spPr bwMode="auto">
          <a:xfrm>
            <a:off x="1908175" y="3716338"/>
            <a:ext cx="871538" cy="576262"/>
          </a:xfrm>
          <a:prstGeom prst="parallelogram">
            <a:avLst>
              <a:gd name="adj" fmla="val 37810"/>
            </a:avLst>
          </a:prstGeom>
          <a:solidFill>
            <a:srgbClr val="FFFF66"/>
          </a:solidFill>
          <a:ln w="9525">
            <a:noFill/>
            <a:miter lim="800000"/>
            <a:headEnd/>
            <a:tailEnd/>
          </a:ln>
          <a:effectLst>
            <a:prstShdw prst="shdw17" dist="17961" dir="2700000">
              <a:srgbClr val="99993D">
                <a:alpha val="74997"/>
              </a:srgbClr>
            </a:prstShdw>
          </a:effectLst>
        </p:spPr>
        <p:txBody>
          <a:bodyPr wrap="none" anchor="ctr"/>
          <a:lstStyle/>
          <a:p>
            <a:pPr algn="ctr"/>
            <a:r>
              <a:rPr lang="fr-FR" sz="800"/>
              <a:t>Consultation</a:t>
            </a:r>
          </a:p>
        </p:txBody>
      </p:sp>
      <p:sp>
        <p:nvSpPr>
          <p:cNvPr id="119819" name="AutoShape 12"/>
          <p:cNvSpPr>
            <a:spLocks noChangeArrowheads="1"/>
          </p:cNvSpPr>
          <p:nvPr/>
        </p:nvSpPr>
        <p:spPr bwMode="auto">
          <a:xfrm>
            <a:off x="2771775" y="3716338"/>
            <a:ext cx="792163" cy="576262"/>
          </a:xfrm>
          <a:prstGeom prst="parallelogram">
            <a:avLst>
              <a:gd name="adj" fmla="val 34366"/>
            </a:avLst>
          </a:prstGeom>
          <a:solidFill>
            <a:srgbClr val="FFFF66"/>
          </a:solidFill>
          <a:ln w="9525">
            <a:noFill/>
            <a:miter lim="800000"/>
            <a:headEnd/>
            <a:tailEnd/>
          </a:ln>
          <a:effectLst>
            <a:prstShdw prst="shdw17" dist="17961" dir="2700000">
              <a:srgbClr val="99993D">
                <a:alpha val="74997"/>
              </a:srgbClr>
            </a:prstShdw>
          </a:effectLst>
        </p:spPr>
        <p:txBody>
          <a:bodyPr wrap="none" anchor="ctr"/>
          <a:lstStyle/>
          <a:p>
            <a:pPr algn="ctr"/>
            <a:r>
              <a:rPr lang="fr-FR" sz="800"/>
              <a:t>Dictée CR</a:t>
            </a:r>
          </a:p>
        </p:txBody>
      </p:sp>
      <p:sp>
        <p:nvSpPr>
          <p:cNvPr id="119820" name="AutoShape 13"/>
          <p:cNvSpPr>
            <a:spLocks noChangeArrowheads="1"/>
          </p:cNvSpPr>
          <p:nvPr/>
        </p:nvSpPr>
        <p:spPr bwMode="auto">
          <a:xfrm>
            <a:off x="3563938" y="3716338"/>
            <a:ext cx="792162" cy="576262"/>
          </a:xfrm>
          <a:prstGeom prst="parallelogram">
            <a:avLst>
              <a:gd name="adj" fmla="val 34366"/>
            </a:avLst>
          </a:prstGeom>
          <a:solidFill>
            <a:srgbClr val="FFFF66"/>
          </a:solidFill>
          <a:ln w="9525">
            <a:noFill/>
            <a:miter lim="800000"/>
            <a:headEnd/>
            <a:tailEnd/>
          </a:ln>
          <a:effectLst>
            <a:prstShdw prst="shdw17" dist="17961" dir="2700000">
              <a:srgbClr val="99993D">
                <a:alpha val="74997"/>
              </a:srgbClr>
            </a:prstShdw>
          </a:effectLst>
        </p:spPr>
        <p:txBody>
          <a:bodyPr wrap="none" anchor="ctr"/>
          <a:lstStyle/>
          <a:p>
            <a:pPr algn="ctr"/>
            <a:r>
              <a:rPr lang="fr-FR" sz="800"/>
              <a:t>Saisie CR</a:t>
            </a:r>
          </a:p>
        </p:txBody>
      </p:sp>
      <p:sp>
        <p:nvSpPr>
          <p:cNvPr id="119821" name="AutoShape 14"/>
          <p:cNvSpPr>
            <a:spLocks noChangeArrowheads="1"/>
          </p:cNvSpPr>
          <p:nvPr/>
        </p:nvSpPr>
        <p:spPr bwMode="auto">
          <a:xfrm>
            <a:off x="6732588" y="3429000"/>
            <a:ext cx="792162" cy="431800"/>
          </a:xfrm>
          <a:prstGeom prst="parallelogram">
            <a:avLst>
              <a:gd name="adj" fmla="val 45864"/>
            </a:avLst>
          </a:prstGeom>
          <a:solidFill>
            <a:srgbClr val="FFFF66"/>
          </a:solidFill>
          <a:ln w="9525">
            <a:noFill/>
            <a:miter lim="800000"/>
            <a:headEnd/>
            <a:tailEnd/>
          </a:ln>
          <a:effectLst>
            <a:prstShdw prst="shdw17" dist="17961" dir="2700000">
              <a:srgbClr val="99993D">
                <a:alpha val="74997"/>
              </a:srgbClr>
            </a:prstShdw>
          </a:effectLst>
        </p:spPr>
        <p:txBody>
          <a:bodyPr wrap="none" anchor="ctr"/>
          <a:lstStyle/>
          <a:p>
            <a:pPr algn="ctr"/>
            <a:r>
              <a:rPr lang="fr-FR" sz="800"/>
              <a:t>Diffusion</a:t>
            </a:r>
          </a:p>
          <a:p>
            <a:pPr algn="ctr"/>
            <a:r>
              <a:rPr lang="fr-FR" sz="800"/>
              <a:t>papier</a:t>
            </a:r>
          </a:p>
        </p:txBody>
      </p:sp>
      <p:sp>
        <p:nvSpPr>
          <p:cNvPr id="119822" name="AutoShape 15"/>
          <p:cNvSpPr>
            <a:spLocks noChangeArrowheads="1"/>
          </p:cNvSpPr>
          <p:nvPr/>
        </p:nvSpPr>
        <p:spPr bwMode="auto">
          <a:xfrm>
            <a:off x="7308850" y="4005263"/>
            <a:ext cx="792163" cy="431800"/>
          </a:xfrm>
          <a:prstGeom prst="parallelogram">
            <a:avLst>
              <a:gd name="adj" fmla="val 45864"/>
            </a:avLst>
          </a:prstGeom>
          <a:solidFill>
            <a:srgbClr val="FFFF66"/>
          </a:solidFill>
          <a:ln w="9525">
            <a:noFill/>
            <a:miter lim="800000"/>
            <a:headEnd/>
            <a:tailEnd/>
          </a:ln>
          <a:effectLst>
            <a:prstShdw prst="shdw17" dist="17961" dir="2700000">
              <a:srgbClr val="99993D">
                <a:alpha val="74997"/>
              </a:srgbClr>
            </a:prstShdw>
          </a:effectLst>
        </p:spPr>
        <p:txBody>
          <a:bodyPr wrap="none" anchor="ctr"/>
          <a:lstStyle/>
          <a:p>
            <a:pPr algn="ctr"/>
            <a:r>
              <a:rPr lang="fr-FR" sz="800"/>
              <a:t>Envoi</a:t>
            </a:r>
          </a:p>
          <a:p>
            <a:pPr algn="ctr"/>
            <a:r>
              <a:rPr lang="fr-FR" sz="800"/>
              <a:t>sécurisé</a:t>
            </a:r>
          </a:p>
        </p:txBody>
      </p:sp>
      <p:sp>
        <p:nvSpPr>
          <p:cNvPr id="119823" name="AutoShape 16"/>
          <p:cNvSpPr>
            <a:spLocks noChangeArrowheads="1"/>
          </p:cNvSpPr>
          <p:nvPr/>
        </p:nvSpPr>
        <p:spPr bwMode="auto">
          <a:xfrm>
            <a:off x="6516688" y="4005263"/>
            <a:ext cx="792162" cy="431800"/>
          </a:xfrm>
          <a:prstGeom prst="parallelogram">
            <a:avLst>
              <a:gd name="adj" fmla="val 45864"/>
            </a:avLst>
          </a:prstGeom>
          <a:solidFill>
            <a:srgbClr val="FFFF66"/>
          </a:solidFill>
          <a:ln w="9525">
            <a:noFill/>
            <a:miter lim="800000"/>
            <a:headEnd/>
            <a:tailEnd/>
          </a:ln>
          <a:effectLst>
            <a:prstShdw prst="shdw17" dist="17961" dir="2700000">
              <a:srgbClr val="99993D">
                <a:alpha val="74997"/>
              </a:srgbClr>
            </a:prstShdw>
          </a:effectLst>
        </p:spPr>
        <p:txBody>
          <a:bodyPr wrap="none" anchor="ctr"/>
          <a:lstStyle/>
          <a:p>
            <a:pPr algn="ctr"/>
            <a:r>
              <a:rPr lang="fr-FR" sz="800"/>
              <a:t>Stockage</a:t>
            </a:r>
          </a:p>
        </p:txBody>
      </p:sp>
      <p:sp>
        <p:nvSpPr>
          <p:cNvPr id="119824" name="AutoShape 17"/>
          <p:cNvSpPr>
            <a:spLocks noChangeArrowheads="1"/>
          </p:cNvSpPr>
          <p:nvPr/>
        </p:nvSpPr>
        <p:spPr bwMode="auto">
          <a:xfrm>
            <a:off x="5219700" y="3716338"/>
            <a:ext cx="1014413" cy="576262"/>
          </a:xfrm>
          <a:prstGeom prst="parallelogram">
            <a:avLst>
              <a:gd name="adj" fmla="val 44008"/>
            </a:avLst>
          </a:prstGeom>
          <a:solidFill>
            <a:srgbClr val="FFFF66"/>
          </a:solidFill>
          <a:ln w="9525">
            <a:noFill/>
            <a:miter lim="800000"/>
            <a:headEnd/>
            <a:tailEnd/>
          </a:ln>
          <a:effectLst>
            <a:prstShdw prst="shdw17" dist="17961" dir="2700000">
              <a:srgbClr val="99993D">
                <a:alpha val="74997"/>
              </a:srgbClr>
            </a:prstShdw>
          </a:effectLst>
        </p:spPr>
        <p:txBody>
          <a:bodyPr wrap="none" anchor="ctr"/>
          <a:lstStyle/>
          <a:p>
            <a:pPr algn="ctr"/>
            <a:r>
              <a:rPr lang="fr-FR" sz="800"/>
              <a:t>Quelle</a:t>
            </a:r>
          </a:p>
          <a:p>
            <a:pPr algn="ctr"/>
            <a:r>
              <a:rPr lang="fr-FR" sz="800"/>
              <a:t> diffusion ?</a:t>
            </a:r>
          </a:p>
        </p:txBody>
      </p:sp>
      <p:sp>
        <p:nvSpPr>
          <p:cNvPr id="119825" name="Text Box 18"/>
          <p:cNvSpPr txBox="1">
            <a:spLocks noChangeArrowheads="1"/>
          </p:cNvSpPr>
          <p:nvPr/>
        </p:nvSpPr>
        <p:spPr bwMode="auto">
          <a:xfrm rot="-5400000">
            <a:off x="6120607" y="3825081"/>
            <a:ext cx="604838" cy="244475"/>
          </a:xfrm>
          <a:prstGeom prst="rect">
            <a:avLst/>
          </a:prstGeom>
          <a:noFill/>
          <a:ln w="9525">
            <a:noFill/>
            <a:miter lim="800000"/>
            <a:headEnd/>
            <a:tailEnd/>
          </a:ln>
        </p:spPr>
        <p:txBody>
          <a:bodyPr wrap="none">
            <a:spAutoFit/>
          </a:bodyPr>
          <a:lstStyle/>
          <a:p>
            <a:r>
              <a:rPr lang="fr-FR" sz="1000"/>
              <a:t>Mode ?</a:t>
            </a:r>
          </a:p>
        </p:txBody>
      </p:sp>
      <p:sp>
        <p:nvSpPr>
          <p:cNvPr id="119826" name="AutoShape 19"/>
          <p:cNvSpPr>
            <a:spLocks noChangeArrowheads="1"/>
          </p:cNvSpPr>
          <p:nvPr/>
        </p:nvSpPr>
        <p:spPr bwMode="auto">
          <a:xfrm>
            <a:off x="0" y="3716338"/>
            <a:ext cx="1014413" cy="576262"/>
          </a:xfrm>
          <a:prstGeom prst="parallelogram">
            <a:avLst>
              <a:gd name="adj" fmla="val 44008"/>
            </a:avLst>
          </a:prstGeom>
          <a:solidFill>
            <a:srgbClr val="B6FF6D"/>
          </a:solidFill>
          <a:ln w="9525">
            <a:noFill/>
            <a:miter lim="800000"/>
            <a:headEnd/>
            <a:tailEnd/>
          </a:ln>
          <a:effectLst>
            <a:prstShdw prst="shdw17" dist="17961" dir="2700000">
              <a:srgbClr val="6D9941">
                <a:alpha val="74997"/>
              </a:srgbClr>
            </a:prstShdw>
          </a:effectLst>
        </p:spPr>
        <p:txBody>
          <a:bodyPr wrap="none" anchor="ctr"/>
          <a:lstStyle/>
          <a:p>
            <a:pPr algn="ctr"/>
            <a:r>
              <a:rPr lang="fr-FR" sz="800"/>
              <a:t>Arrivée </a:t>
            </a:r>
          </a:p>
          <a:p>
            <a:pPr algn="ctr"/>
            <a:r>
              <a:rPr lang="fr-FR" sz="800"/>
              <a:t>du patient</a:t>
            </a:r>
          </a:p>
        </p:txBody>
      </p:sp>
      <p:sp>
        <p:nvSpPr>
          <p:cNvPr id="119827" name="AutoShape 20"/>
          <p:cNvSpPr>
            <a:spLocks noChangeArrowheads="1"/>
          </p:cNvSpPr>
          <p:nvPr/>
        </p:nvSpPr>
        <p:spPr bwMode="auto">
          <a:xfrm>
            <a:off x="8243888" y="3644900"/>
            <a:ext cx="900112" cy="576263"/>
          </a:xfrm>
          <a:prstGeom prst="parallelogram">
            <a:avLst>
              <a:gd name="adj" fmla="val 39050"/>
            </a:avLst>
          </a:prstGeom>
          <a:solidFill>
            <a:srgbClr val="B6FF6D"/>
          </a:solidFill>
          <a:ln w="9525">
            <a:noFill/>
            <a:miter lim="800000"/>
            <a:headEnd/>
            <a:tailEnd/>
          </a:ln>
          <a:effectLst>
            <a:prstShdw prst="shdw17" dist="17961" dir="2700000">
              <a:srgbClr val="6D9941">
                <a:alpha val="74997"/>
              </a:srgbClr>
            </a:prstShdw>
          </a:effectLst>
        </p:spPr>
        <p:txBody>
          <a:bodyPr wrap="none" anchor="ctr"/>
          <a:lstStyle/>
          <a:p>
            <a:pPr algn="ctr"/>
            <a:r>
              <a:rPr lang="fr-FR" sz="800"/>
              <a:t>Compte rendu</a:t>
            </a:r>
          </a:p>
          <a:p>
            <a:pPr algn="ctr"/>
            <a:r>
              <a:rPr lang="fr-FR" sz="800"/>
              <a:t>diffusé</a:t>
            </a:r>
          </a:p>
        </p:txBody>
      </p:sp>
      <p:sp>
        <p:nvSpPr>
          <p:cNvPr id="119828" name="Line 21"/>
          <p:cNvSpPr>
            <a:spLocks noChangeShapeType="1"/>
          </p:cNvSpPr>
          <p:nvPr/>
        </p:nvSpPr>
        <p:spPr bwMode="auto">
          <a:xfrm>
            <a:off x="900113" y="4005263"/>
            <a:ext cx="215900" cy="0"/>
          </a:xfrm>
          <a:prstGeom prst="line">
            <a:avLst/>
          </a:prstGeom>
          <a:noFill/>
          <a:ln w="9525">
            <a:solidFill>
              <a:schemeClr val="tx1"/>
            </a:solidFill>
            <a:round/>
            <a:headEnd/>
            <a:tailEnd type="triangle" w="med" len="med"/>
          </a:ln>
        </p:spPr>
        <p:txBody>
          <a:bodyPr/>
          <a:lstStyle/>
          <a:p>
            <a:endParaRPr lang="fr-FR"/>
          </a:p>
        </p:txBody>
      </p:sp>
      <p:sp>
        <p:nvSpPr>
          <p:cNvPr id="119829" name="Line 22"/>
          <p:cNvSpPr>
            <a:spLocks noChangeShapeType="1"/>
          </p:cNvSpPr>
          <p:nvPr/>
        </p:nvSpPr>
        <p:spPr bwMode="auto">
          <a:xfrm>
            <a:off x="7451725" y="3644900"/>
            <a:ext cx="1008063" cy="71438"/>
          </a:xfrm>
          <a:prstGeom prst="line">
            <a:avLst/>
          </a:prstGeom>
          <a:noFill/>
          <a:ln w="9525">
            <a:solidFill>
              <a:schemeClr val="tx1"/>
            </a:solidFill>
            <a:round/>
            <a:headEnd/>
            <a:tailEnd type="triangle" w="med" len="med"/>
          </a:ln>
        </p:spPr>
        <p:txBody>
          <a:bodyPr/>
          <a:lstStyle/>
          <a:p>
            <a:endParaRPr lang="fr-FR"/>
          </a:p>
        </p:txBody>
      </p:sp>
      <p:sp>
        <p:nvSpPr>
          <p:cNvPr id="119830" name="Line 23"/>
          <p:cNvSpPr>
            <a:spLocks noChangeShapeType="1"/>
          </p:cNvSpPr>
          <p:nvPr/>
        </p:nvSpPr>
        <p:spPr bwMode="auto">
          <a:xfrm flipV="1">
            <a:off x="8027988" y="4149725"/>
            <a:ext cx="288925" cy="71438"/>
          </a:xfrm>
          <a:prstGeom prst="line">
            <a:avLst/>
          </a:prstGeom>
          <a:noFill/>
          <a:ln w="9525">
            <a:solidFill>
              <a:schemeClr val="tx1"/>
            </a:solidFill>
            <a:round/>
            <a:headEnd/>
            <a:tailEnd type="triangle" w="med" len="med"/>
          </a:ln>
        </p:spPr>
        <p:txBody>
          <a:bodyPr/>
          <a:lstStyle/>
          <a:p>
            <a:endParaRPr lang="fr-FR"/>
          </a:p>
        </p:txBody>
      </p:sp>
      <p:sp>
        <p:nvSpPr>
          <p:cNvPr id="119831" name="Oval 24"/>
          <p:cNvSpPr>
            <a:spLocks noChangeArrowheads="1"/>
          </p:cNvSpPr>
          <p:nvPr/>
        </p:nvSpPr>
        <p:spPr bwMode="auto">
          <a:xfrm>
            <a:off x="4572000" y="2636838"/>
            <a:ext cx="719138" cy="433387"/>
          </a:xfrm>
          <a:prstGeom prst="ellipse">
            <a:avLst/>
          </a:prstGeom>
          <a:solidFill>
            <a:schemeClr val="accent1"/>
          </a:solidFill>
          <a:ln w="9525">
            <a:solidFill>
              <a:schemeClr val="tx1"/>
            </a:solidFill>
            <a:round/>
            <a:headEnd/>
            <a:tailEnd/>
          </a:ln>
        </p:spPr>
        <p:txBody>
          <a:bodyPr wrap="none" anchor="ctr"/>
          <a:lstStyle/>
          <a:p>
            <a:pPr algn="ctr"/>
            <a:r>
              <a:rPr lang="fr-FR" sz="1000"/>
              <a:t>médecin</a:t>
            </a:r>
          </a:p>
        </p:txBody>
      </p:sp>
      <p:sp>
        <p:nvSpPr>
          <p:cNvPr id="119832" name="Oval 25"/>
          <p:cNvSpPr>
            <a:spLocks noChangeArrowheads="1"/>
          </p:cNvSpPr>
          <p:nvPr/>
        </p:nvSpPr>
        <p:spPr bwMode="auto">
          <a:xfrm>
            <a:off x="2916238" y="2708275"/>
            <a:ext cx="792162" cy="433388"/>
          </a:xfrm>
          <a:prstGeom prst="ellipse">
            <a:avLst/>
          </a:prstGeom>
          <a:solidFill>
            <a:schemeClr val="accent1"/>
          </a:solidFill>
          <a:ln w="9525">
            <a:solidFill>
              <a:schemeClr val="tx1"/>
            </a:solidFill>
            <a:round/>
            <a:headEnd/>
            <a:tailEnd/>
          </a:ln>
        </p:spPr>
        <p:txBody>
          <a:bodyPr wrap="none" anchor="ctr"/>
          <a:lstStyle/>
          <a:p>
            <a:pPr algn="ctr"/>
            <a:r>
              <a:rPr lang="fr-FR" sz="1000"/>
              <a:t>secrétaire</a:t>
            </a:r>
          </a:p>
        </p:txBody>
      </p:sp>
      <p:sp>
        <p:nvSpPr>
          <p:cNvPr id="119833" name="Line 26"/>
          <p:cNvSpPr>
            <a:spLocks noChangeShapeType="1"/>
          </p:cNvSpPr>
          <p:nvPr/>
        </p:nvSpPr>
        <p:spPr bwMode="auto">
          <a:xfrm flipH="1">
            <a:off x="1619250" y="2997200"/>
            <a:ext cx="1296988" cy="719138"/>
          </a:xfrm>
          <a:prstGeom prst="line">
            <a:avLst/>
          </a:prstGeom>
          <a:noFill/>
          <a:ln w="9525">
            <a:solidFill>
              <a:schemeClr val="tx1"/>
            </a:solidFill>
            <a:round/>
            <a:headEnd/>
            <a:tailEnd/>
          </a:ln>
        </p:spPr>
        <p:txBody>
          <a:bodyPr/>
          <a:lstStyle/>
          <a:p>
            <a:endParaRPr lang="fr-FR"/>
          </a:p>
        </p:txBody>
      </p:sp>
      <p:sp>
        <p:nvSpPr>
          <p:cNvPr id="119834" name="Line 27"/>
          <p:cNvSpPr>
            <a:spLocks noChangeShapeType="1"/>
          </p:cNvSpPr>
          <p:nvPr/>
        </p:nvSpPr>
        <p:spPr bwMode="auto">
          <a:xfrm>
            <a:off x="3492500" y="3068638"/>
            <a:ext cx="574675" cy="647700"/>
          </a:xfrm>
          <a:prstGeom prst="line">
            <a:avLst/>
          </a:prstGeom>
          <a:noFill/>
          <a:ln w="9525">
            <a:solidFill>
              <a:schemeClr val="tx1"/>
            </a:solidFill>
            <a:round/>
            <a:headEnd/>
            <a:tailEnd/>
          </a:ln>
        </p:spPr>
        <p:txBody>
          <a:bodyPr/>
          <a:lstStyle/>
          <a:p>
            <a:endParaRPr lang="fr-FR"/>
          </a:p>
        </p:txBody>
      </p:sp>
      <p:sp>
        <p:nvSpPr>
          <p:cNvPr id="119835" name="Line 28"/>
          <p:cNvSpPr>
            <a:spLocks noChangeShapeType="1"/>
          </p:cNvSpPr>
          <p:nvPr/>
        </p:nvSpPr>
        <p:spPr bwMode="auto">
          <a:xfrm>
            <a:off x="3635375" y="2997200"/>
            <a:ext cx="2160588" cy="719138"/>
          </a:xfrm>
          <a:prstGeom prst="line">
            <a:avLst/>
          </a:prstGeom>
          <a:noFill/>
          <a:ln w="9525">
            <a:solidFill>
              <a:schemeClr val="tx1"/>
            </a:solidFill>
            <a:round/>
            <a:headEnd/>
            <a:tailEnd/>
          </a:ln>
        </p:spPr>
        <p:txBody>
          <a:bodyPr/>
          <a:lstStyle/>
          <a:p>
            <a:endParaRPr lang="fr-FR"/>
          </a:p>
        </p:txBody>
      </p:sp>
      <p:sp>
        <p:nvSpPr>
          <p:cNvPr id="119836" name="Line 29"/>
          <p:cNvSpPr>
            <a:spLocks noChangeShapeType="1"/>
          </p:cNvSpPr>
          <p:nvPr/>
        </p:nvSpPr>
        <p:spPr bwMode="auto">
          <a:xfrm flipH="1">
            <a:off x="2555875" y="2924175"/>
            <a:ext cx="2016125" cy="792163"/>
          </a:xfrm>
          <a:prstGeom prst="line">
            <a:avLst/>
          </a:prstGeom>
          <a:noFill/>
          <a:ln w="9525">
            <a:solidFill>
              <a:schemeClr val="tx1"/>
            </a:solidFill>
            <a:round/>
            <a:headEnd/>
            <a:tailEnd/>
          </a:ln>
        </p:spPr>
        <p:txBody>
          <a:bodyPr/>
          <a:lstStyle/>
          <a:p>
            <a:endParaRPr lang="fr-FR"/>
          </a:p>
        </p:txBody>
      </p:sp>
      <p:sp>
        <p:nvSpPr>
          <p:cNvPr id="119837" name="Line 30"/>
          <p:cNvSpPr>
            <a:spLocks noChangeShapeType="1"/>
          </p:cNvSpPr>
          <p:nvPr/>
        </p:nvSpPr>
        <p:spPr bwMode="auto">
          <a:xfrm flipH="1">
            <a:off x="3348038" y="2997200"/>
            <a:ext cx="1368425" cy="719138"/>
          </a:xfrm>
          <a:prstGeom prst="line">
            <a:avLst/>
          </a:prstGeom>
          <a:noFill/>
          <a:ln w="9525">
            <a:solidFill>
              <a:schemeClr val="tx1"/>
            </a:solidFill>
            <a:round/>
            <a:headEnd/>
            <a:tailEnd/>
          </a:ln>
        </p:spPr>
        <p:txBody>
          <a:bodyPr/>
          <a:lstStyle/>
          <a:p>
            <a:endParaRPr lang="fr-FR"/>
          </a:p>
        </p:txBody>
      </p:sp>
      <p:sp>
        <p:nvSpPr>
          <p:cNvPr id="119838" name="Line 31"/>
          <p:cNvSpPr>
            <a:spLocks noChangeShapeType="1"/>
          </p:cNvSpPr>
          <p:nvPr/>
        </p:nvSpPr>
        <p:spPr bwMode="auto">
          <a:xfrm flipH="1">
            <a:off x="4859338" y="3068638"/>
            <a:ext cx="73025" cy="647700"/>
          </a:xfrm>
          <a:prstGeom prst="line">
            <a:avLst/>
          </a:prstGeom>
          <a:noFill/>
          <a:ln w="9525">
            <a:solidFill>
              <a:schemeClr val="tx1"/>
            </a:solidFill>
            <a:round/>
            <a:headEnd/>
            <a:tailEnd/>
          </a:ln>
        </p:spPr>
        <p:txBody>
          <a:bodyPr/>
          <a:lstStyle/>
          <a:p>
            <a:endParaRPr lang="fr-FR"/>
          </a:p>
        </p:txBody>
      </p:sp>
      <p:sp>
        <p:nvSpPr>
          <p:cNvPr id="119839" name="Line 32"/>
          <p:cNvSpPr>
            <a:spLocks noChangeShapeType="1"/>
          </p:cNvSpPr>
          <p:nvPr/>
        </p:nvSpPr>
        <p:spPr bwMode="auto">
          <a:xfrm>
            <a:off x="3708400" y="2997200"/>
            <a:ext cx="3095625" cy="576263"/>
          </a:xfrm>
          <a:prstGeom prst="line">
            <a:avLst/>
          </a:prstGeom>
          <a:noFill/>
          <a:ln w="9525">
            <a:solidFill>
              <a:schemeClr val="tx1"/>
            </a:solidFill>
            <a:round/>
            <a:headEnd/>
            <a:tailEnd/>
          </a:ln>
        </p:spPr>
        <p:txBody>
          <a:bodyPr/>
          <a:lstStyle/>
          <a:p>
            <a:endParaRPr lang="fr-FR"/>
          </a:p>
        </p:txBody>
      </p:sp>
      <p:sp>
        <p:nvSpPr>
          <p:cNvPr id="119840" name="Text Box 33"/>
          <p:cNvSpPr txBox="1">
            <a:spLocks noChangeArrowheads="1"/>
          </p:cNvSpPr>
          <p:nvPr/>
        </p:nvSpPr>
        <p:spPr bwMode="auto">
          <a:xfrm>
            <a:off x="1908175" y="2708275"/>
            <a:ext cx="1150938" cy="338138"/>
          </a:xfrm>
          <a:prstGeom prst="rect">
            <a:avLst/>
          </a:prstGeom>
          <a:noFill/>
          <a:ln w="9525">
            <a:noFill/>
            <a:miter lim="800000"/>
            <a:headEnd/>
            <a:tailEnd/>
          </a:ln>
        </p:spPr>
        <p:txBody>
          <a:bodyPr>
            <a:spAutoFit/>
          </a:bodyPr>
          <a:lstStyle/>
          <a:p>
            <a:pPr>
              <a:spcBef>
                <a:spcPct val="50000"/>
              </a:spcBef>
            </a:pPr>
            <a:r>
              <a:rPr lang="fr-FR" sz="1600" b="1">
                <a:solidFill>
                  <a:srgbClr val="C00000"/>
                </a:solidFill>
              </a:rPr>
              <a:t>Acteurs</a:t>
            </a:r>
            <a:endParaRPr lang="fr-FR" sz="1400" b="1">
              <a:solidFill>
                <a:srgbClr val="C00000"/>
              </a:solidFill>
            </a:endParaRPr>
          </a:p>
        </p:txBody>
      </p:sp>
      <p:sp>
        <p:nvSpPr>
          <p:cNvPr id="119841" name="Text Box 34"/>
          <p:cNvSpPr txBox="1">
            <a:spLocks noChangeArrowheads="1"/>
          </p:cNvSpPr>
          <p:nvPr/>
        </p:nvSpPr>
        <p:spPr bwMode="auto">
          <a:xfrm>
            <a:off x="0" y="4437063"/>
            <a:ext cx="1331913" cy="584200"/>
          </a:xfrm>
          <a:prstGeom prst="rect">
            <a:avLst/>
          </a:prstGeom>
          <a:noFill/>
          <a:ln w="9525">
            <a:noFill/>
            <a:miter lim="800000"/>
            <a:headEnd/>
            <a:tailEnd/>
          </a:ln>
        </p:spPr>
        <p:txBody>
          <a:bodyPr>
            <a:spAutoFit/>
          </a:bodyPr>
          <a:lstStyle/>
          <a:p>
            <a:pPr>
              <a:spcBef>
                <a:spcPct val="50000"/>
              </a:spcBef>
            </a:pPr>
            <a:r>
              <a:rPr lang="fr-FR" sz="1600" b="1">
                <a:solidFill>
                  <a:srgbClr val="C00000"/>
                </a:solidFill>
              </a:rPr>
              <a:t>Eléments d</a:t>
            </a:r>
            <a:r>
              <a:rPr lang="ja-JP" altLang="fr-FR" sz="1600" b="1">
                <a:solidFill>
                  <a:srgbClr val="C00000"/>
                </a:solidFill>
                <a:ea typeface="ＭＳ Ｐゴシック" charset="-128"/>
              </a:rPr>
              <a:t>’</a:t>
            </a:r>
            <a:r>
              <a:rPr lang="fr-FR" altLang="ja-JP" sz="1600" b="1">
                <a:solidFill>
                  <a:srgbClr val="C00000"/>
                </a:solidFill>
                <a:ea typeface="ＭＳ Ｐゴシック" charset="-128"/>
              </a:rPr>
              <a:t>entrée</a:t>
            </a:r>
            <a:endParaRPr lang="fr-FR" sz="1600" b="1">
              <a:solidFill>
                <a:srgbClr val="C00000"/>
              </a:solidFill>
            </a:endParaRPr>
          </a:p>
        </p:txBody>
      </p:sp>
      <p:sp>
        <p:nvSpPr>
          <p:cNvPr id="119842" name="Text Box 35"/>
          <p:cNvSpPr txBox="1">
            <a:spLocks noChangeArrowheads="1"/>
          </p:cNvSpPr>
          <p:nvPr/>
        </p:nvSpPr>
        <p:spPr bwMode="auto">
          <a:xfrm>
            <a:off x="8027988" y="4437063"/>
            <a:ext cx="1116012" cy="523875"/>
          </a:xfrm>
          <a:prstGeom prst="rect">
            <a:avLst/>
          </a:prstGeom>
          <a:noFill/>
          <a:ln w="9525">
            <a:noFill/>
            <a:miter lim="800000"/>
            <a:headEnd/>
            <a:tailEnd/>
          </a:ln>
        </p:spPr>
        <p:txBody>
          <a:bodyPr>
            <a:spAutoFit/>
          </a:bodyPr>
          <a:lstStyle/>
          <a:p>
            <a:pPr>
              <a:spcBef>
                <a:spcPct val="50000"/>
              </a:spcBef>
            </a:pPr>
            <a:r>
              <a:rPr lang="fr-FR" sz="1400" b="1">
                <a:solidFill>
                  <a:srgbClr val="C00000"/>
                </a:solidFill>
              </a:rPr>
              <a:t>Eléments de sortie</a:t>
            </a:r>
          </a:p>
        </p:txBody>
      </p:sp>
      <p:sp>
        <p:nvSpPr>
          <p:cNvPr id="119843" name="Text Box 36"/>
          <p:cNvSpPr txBox="1">
            <a:spLocks noChangeArrowheads="1"/>
          </p:cNvSpPr>
          <p:nvPr/>
        </p:nvSpPr>
        <p:spPr bwMode="auto">
          <a:xfrm>
            <a:off x="2627313" y="4508500"/>
            <a:ext cx="2663825" cy="338138"/>
          </a:xfrm>
          <a:prstGeom prst="rect">
            <a:avLst/>
          </a:prstGeom>
          <a:noFill/>
          <a:ln w="9525">
            <a:noFill/>
            <a:miter lim="800000"/>
            <a:headEnd/>
            <a:tailEnd/>
          </a:ln>
        </p:spPr>
        <p:txBody>
          <a:bodyPr>
            <a:spAutoFit/>
          </a:bodyPr>
          <a:lstStyle/>
          <a:p>
            <a:pPr algn="ctr">
              <a:spcBef>
                <a:spcPct val="50000"/>
              </a:spcBef>
            </a:pPr>
            <a:r>
              <a:rPr lang="fr-FR" sz="1600" b="1">
                <a:solidFill>
                  <a:srgbClr val="C00000"/>
                </a:solidFill>
              </a:rPr>
              <a:t>Activités</a:t>
            </a:r>
            <a:endParaRPr lang="fr-FR" sz="1400" b="1">
              <a:solidFill>
                <a:srgbClr val="C00000"/>
              </a:solidFill>
            </a:endParaRPr>
          </a:p>
        </p:txBody>
      </p:sp>
    </p:spTree>
    <p:extLst>
      <p:ext uri="{BB962C8B-B14F-4D97-AF65-F5344CB8AC3E}">
        <p14:creationId xmlns:p14="http://schemas.microsoft.com/office/powerpoint/2010/main" val="332410614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91" name="Rectangle 71"/>
          <p:cNvSpPr>
            <a:spLocks noGrp="1" noChangeArrowheads="1"/>
          </p:cNvSpPr>
          <p:nvPr>
            <p:ph type="title"/>
          </p:nvPr>
        </p:nvSpPr>
        <p:spPr>
          <a:xfrm>
            <a:off x="270691" y="723106"/>
            <a:ext cx="8731205" cy="1143000"/>
          </a:xfrm>
        </p:spPr>
        <p:txBody>
          <a:bodyPr/>
          <a:lstStyle/>
          <a:p>
            <a:pPr algn="l">
              <a:defRPr/>
            </a:pPr>
            <a:r>
              <a:rPr lang="fr-FR" sz="2400" b="1" kern="1200" dirty="0">
                <a:latin typeface="Arial" charset="0"/>
                <a:cs typeface="Arial" charset="0"/>
              </a:rPr>
              <a:t>Illustration : production du compte </a:t>
            </a:r>
            <a:r>
              <a:rPr lang="fr-FR" sz="2400" b="1" kern="1200" dirty="0" smtClean="0">
                <a:latin typeface="Arial" charset="0"/>
                <a:cs typeface="Arial" charset="0"/>
              </a:rPr>
              <a:t>rendu</a:t>
            </a:r>
            <a:br>
              <a:rPr lang="fr-FR" sz="2400" b="1" kern="1200" dirty="0" smtClean="0">
                <a:latin typeface="Arial" charset="0"/>
                <a:cs typeface="Arial" charset="0"/>
              </a:rPr>
            </a:br>
            <a:r>
              <a:rPr lang="fr-FR" sz="2400" b="1" kern="1200" dirty="0" smtClean="0">
                <a:latin typeface="Arial" charset="0"/>
                <a:cs typeface="Arial" charset="0"/>
              </a:rPr>
              <a:t>dans </a:t>
            </a:r>
            <a:r>
              <a:rPr lang="fr-FR" sz="2400" b="1" kern="1200" dirty="0">
                <a:latin typeface="Arial" charset="0"/>
                <a:cs typeface="Arial" charset="0"/>
              </a:rPr>
              <a:t>la </a:t>
            </a:r>
            <a:r>
              <a:rPr lang="fr-FR" sz="2400" b="1" kern="1200" dirty="0" smtClean="0">
                <a:latin typeface="Arial" charset="0"/>
                <a:cs typeface="Arial" charset="0"/>
              </a:rPr>
              <a:t>consultation </a:t>
            </a:r>
            <a:r>
              <a:rPr lang="fr-FR" sz="2400" b="1" kern="1200" dirty="0">
                <a:latin typeface="Arial" charset="0"/>
                <a:cs typeface="Arial" charset="0"/>
              </a:rPr>
              <a:t>externe</a:t>
            </a:r>
          </a:p>
        </p:txBody>
      </p:sp>
      <p:graphicFrame>
        <p:nvGraphicFramePr>
          <p:cNvPr id="2050" name="Object 2"/>
          <p:cNvGraphicFramePr>
            <a:graphicFrameLocks noGrp="1"/>
          </p:cNvGraphicFramePr>
          <p:nvPr>
            <p:ph sz="quarter" idx="13"/>
          </p:nvPr>
        </p:nvGraphicFramePr>
        <p:xfrm>
          <a:off x="4025900" y="2057400"/>
          <a:ext cx="1047750" cy="1370013"/>
        </p:xfrm>
        <a:graphic>
          <a:graphicData uri="http://schemas.openxmlformats.org/presentationml/2006/ole">
            <mc:AlternateContent xmlns:mc="http://schemas.openxmlformats.org/markup-compatibility/2006">
              <mc:Choice xmlns:v="urn:schemas-microsoft-com:vml" Requires="v">
                <p:oleObj spid="_x0000_s3094" name="Clip" r:id="rId4" imgW="3794125" imgH="4960938" progId="">
                  <p:embed/>
                </p:oleObj>
              </mc:Choice>
              <mc:Fallback>
                <p:oleObj name="Clip" r:id="rId4" imgW="3794125" imgH="4960938" progId="">
                  <p:embed/>
                  <p:pic>
                    <p:nvPicPr>
                      <p:cNvPr id="0" name=""/>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025900" y="2057400"/>
                        <a:ext cx="1047750" cy="1370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alpha val="74997"/>
                                </a:schemeClr>
                              </a:outerShdw>
                            </a:effectLst>
                          </a14:hiddenEffects>
                        </a:ext>
                      </a:extLst>
                    </p:spPr>
                  </p:pic>
                </p:oleObj>
              </mc:Fallback>
            </mc:AlternateContent>
          </a:graphicData>
        </a:graphic>
      </p:graphicFrame>
      <p:sp>
        <p:nvSpPr>
          <p:cNvPr id="2051" name="Espace réservé du numéro de diapositive 5"/>
          <p:cNvSpPr>
            <a:spLocks noGrp="1"/>
          </p:cNvSpPr>
          <p:nvPr>
            <p:ph type="sldNum" sz="quarter" idx="15"/>
          </p:nvPr>
        </p:nvSpPr>
        <p:spPr bwMode="auto">
          <a:noFill/>
          <a:ln>
            <a:miter lim="800000"/>
            <a:headEnd/>
            <a:tailEnd/>
          </a:ln>
        </p:spPr>
        <p:txBody>
          <a:bodyPr wrap="square" numCol="1" anchorCtr="0" compatLnSpc="1">
            <a:prstTxWarp prst="textNoShape">
              <a:avLst/>
            </a:prstTxWarp>
          </a:bodyPr>
          <a:lstStyle/>
          <a:p>
            <a:pPr algn="l" fontAlgn="base">
              <a:spcBef>
                <a:spcPct val="0"/>
              </a:spcBef>
              <a:spcAft>
                <a:spcPct val="0"/>
              </a:spcAft>
            </a:pPr>
            <a:fld id="{5058F845-215C-40D1-B3D1-407F3E1B6419}" type="slidenum">
              <a:rPr lang="fr-FR" smtClean="0">
                <a:latin typeface="Arial" pitchFamily="34" charset="0"/>
                <a:cs typeface="Arial" pitchFamily="34" charset="0"/>
              </a:rPr>
              <a:pPr algn="l" fontAlgn="base">
                <a:spcBef>
                  <a:spcPct val="0"/>
                </a:spcBef>
                <a:spcAft>
                  <a:spcPct val="0"/>
                </a:spcAft>
              </a:pPr>
              <a:t>15</a:t>
            </a:fld>
            <a:endParaRPr lang="fr-FR" smtClean="0">
              <a:latin typeface="Arial" pitchFamily="34" charset="0"/>
              <a:cs typeface="Arial" pitchFamily="34" charset="0"/>
            </a:endParaRPr>
          </a:p>
        </p:txBody>
      </p:sp>
      <p:sp>
        <p:nvSpPr>
          <p:cNvPr id="2052" name="Line 2"/>
          <p:cNvSpPr>
            <a:spLocks noChangeShapeType="1"/>
          </p:cNvSpPr>
          <p:nvPr/>
        </p:nvSpPr>
        <p:spPr bwMode="auto">
          <a:xfrm flipV="1">
            <a:off x="1187450" y="2154238"/>
            <a:ext cx="4824413" cy="1587"/>
          </a:xfrm>
          <a:prstGeom prst="line">
            <a:avLst/>
          </a:prstGeom>
          <a:noFill/>
          <a:ln w="38100">
            <a:solidFill>
              <a:schemeClr val="tx1"/>
            </a:solidFill>
            <a:round/>
            <a:headEnd/>
            <a:tailEnd/>
          </a:ln>
        </p:spPr>
        <p:txBody>
          <a:bodyPr wrap="none" anchor="ctr"/>
          <a:lstStyle/>
          <a:p>
            <a:endParaRPr lang="fr-FR"/>
          </a:p>
        </p:txBody>
      </p:sp>
      <p:sp>
        <p:nvSpPr>
          <p:cNvPr id="2053" name="AutoShape 3"/>
          <p:cNvSpPr>
            <a:spLocks noChangeArrowheads="1"/>
          </p:cNvSpPr>
          <p:nvPr/>
        </p:nvSpPr>
        <p:spPr bwMode="auto">
          <a:xfrm>
            <a:off x="3924300" y="2009775"/>
            <a:ext cx="1008063" cy="287338"/>
          </a:xfrm>
          <a:prstGeom prst="parallelogram">
            <a:avLst>
              <a:gd name="adj" fmla="val 87707"/>
            </a:avLst>
          </a:prstGeom>
          <a:solidFill>
            <a:srgbClr val="FFFF66"/>
          </a:solidFill>
          <a:ln w="9525">
            <a:noFill/>
            <a:miter lim="800000"/>
            <a:headEnd/>
            <a:tailEnd/>
          </a:ln>
          <a:effectLst>
            <a:prstShdw prst="shdw17" dist="17961" dir="2700000">
              <a:srgbClr val="99993D">
                <a:alpha val="74997"/>
              </a:srgbClr>
            </a:prstShdw>
          </a:effectLst>
        </p:spPr>
        <p:txBody>
          <a:bodyPr wrap="none" anchor="ctr"/>
          <a:lstStyle/>
          <a:p>
            <a:pPr algn="ctr"/>
            <a:r>
              <a:rPr lang="fr-FR" sz="800"/>
              <a:t>Validation </a:t>
            </a:r>
          </a:p>
          <a:p>
            <a:pPr algn="ctr"/>
            <a:r>
              <a:rPr lang="fr-FR" sz="800"/>
              <a:t>Signature CR</a:t>
            </a:r>
          </a:p>
        </p:txBody>
      </p:sp>
      <p:sp>
        <p:nvSpPr>
          <p:cNvPr id="2054" name="Line 4"/>
          <p:cNvSpPr>
            <a:spLocks noChangeShapeType="1"/>
          </p:cNvSpPr>
          <p:nvPr/>
        </p:nvSpPr>
        <p:spPr bwMode="auto">
          <a:xfrm>
            <a:off x="6084888" y="2370138"/>
            <a:ext cx="1008062" cy="0"/>
          </a:xfrm>
          <a:prstGeom prst="line">
            <a:avLst/>
          </a:prstGeom>
          <a:noFill/>
          <a:ln w="38100">
            <a:solidFill>
              <a:schemeClr val="tx1"/>
            </a:solidFill>
            <a:round/>
            <a:headEnd/>
            <a:tailEnd/>
          </a:ln>
        </p:spPr>
        <p:txBody>
          <a:bodyPr wrap="none" anchor="ctr"/>
          <a:lstStyle/>
          <a:p>
            <a:endParaRPr lang="fr-FR"/>
          </a:p>
        </p:txBody>
      </p:sp>
      <p:sp>
        <p:nvSpPr>
          <p:cNvPr id="2055" name="Line 5"/>
          <p:cNvSpPr>
            <a:spLocks noChangeShapeType="1"/>
          </p:cNvSpPr>
          <p:nvPr/>
        </p:nvSpPr>
        <p:spPr bwMode="auto">
          <a:xfrm flipH="1" flipV="1">
            <a:off x="6804025" y="2082800"/>
            <a:ext cx="144463" cy="1008063"/>
          </a:xfrm>
          <a:prstGeom prst="line">
            <a:avLst/>
          </a:prstGeom>
          <a:noFill/>
          <a:ln w="19050">
            <a:solidFill>
              <a:schemeClr val="tx1"/>
            </a:solidFill>
            <a:round/>
            <a:headEnd type="triangle" w="med" len="med"/>
            <a:tailEnd/>
          </a:ln>
        </p:spPr>
        <p:txBody>
          <a:bodyPr/>
          <a:lstStyle/>
          <a:p>
            <a:endParaRPr lang="fr-FR"/>
          </a:p>
        </p:txBody>
      </p:sp>
      <p:sp>
        <p:nvSpPr>
          <p:cNvPr id="2056" name="Line 6"/>
          <p:cNvSpPr>
            <a:spLocks noChangeShapeType="1"/>
          </p:cNvSpPr>
          <p:nvPr/>
        </p:nvSpPr>
        <p:spPr bwMode="auto">
          <a:xfrm>
            <a:off x="2262188" y="3594100"/>
            <a:ext cx="287337" cy="936625"/>
          </a:xfrm>
          <a:prstGeom prst="line">
            <a:avLst/>
          </a:prstGeom>
          <a:noFill/>
          <a:ln w="9525">
            <a:solidFill>
              <a:schemeClr val="tx1"/>
            </a:solidFill>
            <a:round/>
            <a:headEnd/>
            <a:tailEnd type="triangle" w="med" len="med"/>
          </a:ln>
        </p:spPr>
        <p:txBody>
          <a:bodyPr/>
          <a:lstStyle/>
          <a:p>
            <a:endParaRPr lang="fr-FR"/>
          </a:p>
        </p:txBody>
      </p:sp>
      <p:sp>
        <p:nvSpPr>
          <p:cNvPr id="2057" name="Line 7"/>
          <p:cNvSpPr>
            <a:spLocks noChangeShapeType="1"/>
          </p:cNvSpPr>
          <p:nvPr/>
        </p:nvSpPr>
        <p:spPr bwMode="auto">
          <a:xfrm flipH="1">
            <a:off x="2911475" y="4751388"/>
            <a:ext cx="357188" cy="0"/>
          </a:xfrm>
          <a:prstGeom prst="line">
            <a:avLst/>
          </a:prstGeom>
          <a:noFill/>
          <a:ln w="38100">
            <a:solidFill>
              <a:schemeClr val="tx1"/>
            </a:solidFill>
            <a:round/>
            <a:headEnd/>
            <a:tailEnd type="triangle" w="med" len="med"/>
          </a:ln>
        </p:spPr>
        <p:txBody>
          <a:bodyPr wrap="none" anchor="ctr"/>
          <a:lstStyle/>
          <a:p>
            <a:endParaRPr lang="fr-FR"/>
          </a:p>
        </p:txBody>
      </p:sp>
      <p:sp>
        <p:nvSpPr>
          <p:cNvPr id="2058" name="Line 8"/>
          <p:cNvSpPr>
            <a:spLocks noChangeShapeType="1"/>
          </p:cNvSpPr>
          <p:nvPr/>
        </p:nvSpPr>
        <p:spPr bwMode="auto">
          <a:xfrm flipH="1">
            <a:off x="2622550" y="3602038"/>
            <a:ext cx="1006475" cy="1000125"/>
          </a:xfrm>
          <a:prstGeom prst="line">
            <a:avLst/>
          </a:prstGeom>
          <a:noFill/>
          <a:ln w="9525">
            <a:solidFill>
              <a:schemeClr val="tx1"/>
            </a:solidFill>
            <a:round/>
            <a:headEnd/>
            <a:tailEnd type="triangle" w="med" len="med"/>
          </a:ln>
        </p:spPr>
        <p:txBody>
          <a:bodyPr/>
          <a:lstStyle/>
          <a:p>
            <a:endParaRPr lang="fr-FR"/>
          </a:p>
        </p:txBody>
      </p:sp>
      <p:sp>
        <p:nvSpPr>
          <p:cNvPr id="2059" name="Line 9"/>
          <p:cNvSpPr>
            <a:spLocks noChangeShapeType="1"/>
          </p:cNvSpPr>
          <p:nvPr/>
        </p:nvSpPr>
        <p:spPr bwMode="auto">
          <a:xfrm flipH="1">
            <a:off x="4781550" y="3594100"/>
            <a:ext cx="360363" cy="1008063"/>
          </a:xfrm>
          <a:prstGeom prst="line">
            <a:avLst/>
          </a:prstGeom>
          <a:noFill/>
          <a:ln w="19050">
            <a:solidFill>
              <a:schemeClr val="tx1"/>
            </a:solidFill>
            <a:prstDash val="dash"/>
            <a:round/>
            <a:headEnd/>
            <a:tailEnd type="triangle" w="med" len="med"/>
          </a:ln>
        </p:spPr>
        <p:txBody>
          <a:bodyPr/>
          <a:lstStyle/>
          <a:p>
            <a:endParaRPr lang="fr-FR"/>
          </a:p>
        </p:txBody>
      </p:sp>
      <p:sp>
        <p:nvSpPr>
          <p:cNvPr id="2060" name="Line 10"/>
          <p:cNvSpPr>
            <a:spLocks noChangeShapeType="1"/>
          </p:cNvSpPr>
          <p:nvPr/>
        </p:nvSpPr>
        <p:spPr bwMode="auto">
          <a:xfrm flipH="1">
            <a:off x="5934075" y="3594100"/>
            <a:ext cx="144463" cy="1008063"/>
          </a:xfrm>
          <a:prstGeom prst="line">
            <a:avLst/>
          </a:prstGeom>
          <a:noFill/>
          <a:ln w="9525">
            <a:solidFill>
              <a:schemeClr val="tx1"/>
            </a:solidFill>
            <a:round/>
            <a:headEnd/>
            <a:tailEnd type="triangle" w="med" len="med"/>
          </a:ln>
        </p:spPr>
        <p:txBody>
          <a:bodyPr/>
          <a:lstStyle/>
          <a:p>
            <a:endParaRPr lang="fr-FR"/>
          </a:p>
        </p:txBody>
      </p:sp>
      <p:sp>
        <p:nvSpPr>
          <p:cNvPr id="2061" name="Rectangle 11"/>
          <p:cNvSpPr>
            <a:spLocks noChangeArrowheads="1"/>
          </p:cNvSpPr>
          <p:nvPr/>
        </p:nvSpPr>
        <p:spPr bwMode="auto">
          <a:xfrm>
            <a:off x="6581775" y="4602163"/>
            <a:ext cx="1028700" cy="287337"/>
          </a:xfrm>
          <a:prstGeom prst="rect">
            <a:avLst/>
          </a:prstGeom>
          <a:solidFill>
            <a:srgbClr val="66CCFF">
              <a:alpha val="59999"/>
            </a:srgbClr>
          </a:solidFill>
          <a:ln w="9525">
            <a:noFill/>
            <a:miter lim="800000"/>
            <a:headEnd/>
            <a:tailEnd/>
          </a:ln>
          <a:effectLst>
            <a:prstShdw prst="shdw17" dist="17961" dir="2700000">
              <a:srgbClr val="3D7A99">
                <a:alpha val="74997"/>
              </a:srgbClr>
            </a:prstShdw>
          </a:effectLst>
        </p:spPr>
        <p:txBody>
          <a:bodyPr wrap="none" anchor="ctr"/>
          <a:lstStyle/>
          <a:p>
            <a:pPr algn="ctr"/>
            <a:r>
              <a:rPr lang="fr-FR" sz="1200" b="1">
                <a:latin typeface="Arial Narrow" pitchFamily="34" charset="0"/>
              </a:rPr>
              <a:t>Annuaire PS</a:t>
            </a:r>
          </a:p>
        </p:txBody>
      </p:sp>
      <p:sp>
        <p:nvSpPr>
          <p:cNvPr id="2062" name="Line 12"/>
          <p:cNvSpPr>
            <a:spLocks noChangeShapeType="1"/>
          </p:cNvSpPr>
          <p:nvPr/>
        </p:nvSpPr>
        <p:spPr bwMode="auto">
          <a:xfrm>
            <a:off x="7013575" y="3594100"/>
            <a:ext cx="73025" cy="1008063"/>
          </a:xfrm>
          <a:prstGeom prst="line">
            <a:avLst/>
          </a:prstGeom>
          <a:noFill/>
          <a:ln w="9525">
            <a:solidFill>
              <a:schemeClr val="tx1"/>
            </a:solidFill>
            <a:round/>
            <a:headEnd/>
            <a:tailEnd type="triangle" w="med" len="med"/>
          </a:ln>
        </p:spPr>
        <p:txBody>
          <a:bodyPr/>
          <a:lstStyle/>
          <a:p>
            <a:endParaRPr lang="fr-FR"/>
          </a:p>
        </p:txBody>
      </p:sp>
      <p:sp>
        <p:nvSpPr>
          <p:cNvPr id="2063" name="Line 13"/>
          <p:cNvSpPr>
            <a:spLocks noChangeShapeType="1"/>
          </p:cNvSpPr>
          <p:nvPr/>
        </p:nvSpPr>
        <p:spPr bwMode="auto">
          <a:xfrm flipV="1">
            <a:off x="4926013" y="4891088"/>
            <a:ext cx="792162" cy="719137"/>
          </a:xfrm>
          <a:prstGeom prst="line">
            <a:avLst/>
          </a:prstGeom>
          <a:noFill/>
          <a:ln w="9525">
            <a:solidFill>
              <a:schemeClr val="tx1"/>
            </a:solidFill>
            <a:round/>
            <a:headEnd/>
            <a:tailEnd/>
          </a:ln>
        </p:spPr>
        <p:txBody>
          <a:bodyPr/>
          <a:lstStyle/>
          <a:p>
            <a:endParaRPr lang="fr-FR"/>
          </a:p>
        </p:txBody>
      </p:sp>
      <p:sp>
        <p:nvSpPr>
          <p:cNvPr id="2064" name="Line 14"/>
          <p:cNvSpPr>
            <a:spLocks noChangeShapeType="1"/>
          </p:cNvSpPr>
          <p:nvPr/>
        </p:nvSpPr>
        <p:spPr bwMode="auto">
          <a:xfrm flipV="1">
            <a:off x="4926013" y="4891088"/>
            <a:ext cx="2087562" cy="719137"/>
          </a:xfrm>
          <a:prstGeom prst="line">
            <a:avLst/>
          </a:prstGeom>
          <a:noFill/>
          <a:ln w="9525">
            <a:solidFill>
              <a:schemeClr val="tx1"/>
            </a:solidFill>
            <a:round/>
            <a:headEnd/>
            <a:tailEnd/>
          </a:ln>
        </p:spPr>
        <p:txBody>
          <a:bodyPr/>
          <a:lstStyle/>
          <a:p>
            <a:endParaRPr lang="fr-FR"/>
          </a:p>
        </p:txBody>
      </p:sp>
      <p:sp>
        <p:nvSpPr>
          <p:cNvPr id="2065" name="Line 15"/>
          <p:cNvSpPr>
            <a:spLocks noChangeShapeType="1"/>
          </p:cNvSpPr>
          <p:nvPr/>
        </p:nvSpPr>
        <p:spPr bwMode="auto">
          <a:xfrm>
            <a:off x="2124075" y="2225675"/>
            <a:ext cx="144463" cy="865188"/>
          </a:xfrm>
          <a:prstGeom prst="line">
            <a:avLst/>
          </a:prstGeom>
          <a:noFill/>
          <a:ln w="19050">
            <a:solidFill>
              <a:schemeClr val="tx1"/>
            </a:solidFill>
            <a:round/>
            <a:headEnd/>
            <a:tailEnd type="triangle" w="med" len="med"/>
          </a:ln>
        </p:spPr>
        <p:txBody>
          <a:bodyPr wrap="none" anchor="ctr"/>
          <a:lstStyle/>
          <a:p>
            <a:endParaRPr lang="fr-FR"/>
          </a:p>
        </p:txBody>
      </p:sp>
      <p:sp>
        <p:nvSpPr>
          <p:cNvPr id="2066" name="Rectangle 16"/>
          <p:cNvSpPr>
            <a:spLocks noChangeArrowheads="1"/>
          </p:cNvSpPr>
          <p:nvPr/>
        </p:nvSpPr>
        <p:spPr bwMode="auto">
          <a:xfrm>
            <a:off x="1181100" y="5251450"/>
            <a:ext cx="6775450" cy="792163"/>
          </a:xfrm>
          <a:prstGeom prst="rect">
            <a:avLst/>
          </a:prstGeom>
          <a:noFill/>
          <a:ln w="9525">
            <a:noFill/>
            <a:miter lim="800000"/>
            <a:headEnd/>
            <a:tailEnd/>
          </a:ln>
        </p:spPr>
        <p:txBody>
          <a:bodyPr wrap="none"/>
          <a:lstStyle/>
          <a:p>
            <a:pPr algn="r"/>
            <a:endParaRPr lang="fr-FR" sz="1600" b="1">
              <a:latin typeface="Arial Narrow" pitchFamily="34" charset="0"/>
            </a:endParaRPr>
          </a:p>
        </p:txBody>
      </p:sp>
      <p:sp>
        <p:nvSpPr>
          <p:cNvPr id="2067" name="Rectangle 17"/>
          <p:cNvSpPr>
            <a:spLocks noChangeArrowheads="1"/>
          </p:cNvSpPr>
          <p:nvPr/>
        </p:nvSpPr>
        <p:spPr bwMode="auto">
          <a:xfrm>
            <a:off x="2189163" y="5610225"/>
            <a:ext cx="863600" cy="430213"/>
          </a:xfrm>
          <a:prstGeom prst="rect">
            <a:avLst/>
          </a:prstGeom>
          <a:solidFill>
            <a:schemeClr val="accent1">
              <a:alpha val="59999"/>
            </a:schemeClr>
          </a:solidFill>
          <a:ln w="9525">
            <a:noFill/>
            <a:miter lim="800000"/>
            <a:headEnd/>
            <a:tailEnd/>
          </a:ln>
          <a:effectLst>
            <a:prstShdw prst="shdw17" dist="17961" dir="2700000">
              <a:srgbClr val="2F4D71"/>
            </a:prstShdw>
          </a:effectLst>
        </p:spPr>
        <p:txBody>
          <a:bodyPr wrap="none" anchor="ctr"/>
          <a:lstStyle/>
          <a:p>
            <a:pPr algn="ctr"/>
            <a:r>
              <a:rPr lang="fr-FR" sz="1400"/>
              <a:t>Serveur 1</a:t>
            </a:r>
          </a:p>
        </p:txBody>
      </p:sp>
      <p:sp>
        <p:nvSpPr>
          <p:cNvPr id="2068" name="Rectangle 18"/>
          <p:cNvSpPr>
            <a:spLocks noChangeArrowheads="1"/>
          </p:cNvSpPr>
          <p:nvPr/>
        </p:nvSpPr>
        <p:spPr bwMode="auto">
          <a:xfrm>
            <a:off x="1181100" y="4602163"/>
            <a:ext cx="649288" cy="287337"/>
          </a:xfrm>
          <a:prstGeom prst="rect">
            <a:avLst/>
          </a:prstGeom>
          <a:solidFill>
            <a:srgbClr val="66CCFF">
              <a:alpha val="59999"/>
            </a:srgbClr>
          </a:solidFill>
          <a:ln w="9525">
            <a:noFill/>
            <a:miter lim="800000"/>
            <a:headEnd/>
            <a:tailEnd/>
          </a:ln>
          <a:effectLst>
            <a:prstShdw prst="shdw17" dist="17961" dir="2700000">
              <a:srgbClr val="3D7A99">
                <a:alpha val="74997"/>
              </a:srgbClr>
            </a:prstShdw>
          </a:effectLst>
        </p:spPr>
        <p:txBody>
          <a:bodyPr wrap="none" anchor="ctr"/>
          <a:lstStyle/>
          <a:p>
            <a:pPr algn="ctr"/>
            <a:r>
              <a:rPr lang="fr-FR" sz="1400"/>
              <a:t>GAM</a:t>
            </a:r>
          </a:p>
        </p:txBody>
      </p:sp>
      <p:sp>
        <p:nvSpPr>
          <p:cNvPr id="2069" name="Rectangle 19"/>
          <p:cNvSpPr>
            <a:spLocks noChangeArrowheads="1"/>
          </p:cNvSpPr>
          <p:nvPr/>
        </p:nvSpPr>
        <p:spPr bwMode="auto">
          <a:xfrm>
            <a:off x="2262188" y="4602163"/>
            <a:ext cx="649287" cy="287337"/>
          </a:xfrm>
          <a:prstGeom prst="rect">
            <a:avLst/>
          </a:prstGeom>
          <a:solidFill>
            <a:srgbClr val="66CCFF">
              <a:alpha val="59999"/>
            </a:srgbClr>
          </a:solidFill>
          <a:ln w="9525">
            <a:noFill/>
            <a:miter lim="800000"/>
            <a:headEnd/>
            <a:tailEnd/>
          </a:ln>
          <a:effectLst>
            <a:prstShdw prst="shdw17" dist="17961" dir="2700000">
              <a:srgbClr val="3D7A99">
                <a:alpha val="74997"/>
              </a:srgbClr>
            </a:prstShdw>
          </a:effectLst>
        </p:spPr>
        <p:txBody>
          <a:bodyPr wrap="none" anchor="ctr"/>
          <a:lstStyle/>
          <a:p>
            <a:pPr algn="ctr"/>
            <a:r>
              <a:rPr lang="fr-FR" sz="1400"/>
              <a:t>DPI</a:t>
            </a:r>
          </a:p>
        </p:txBody>
      </p:sp>
      <p:sp>
        <p:nvSpPr>
          <p:cNvPr id="2070" name="Rectangle 20"/>
          <p:cNvSpPr>
            <a:spLocks noChangeArrowheads="1"/>
          </p:cNvSpPr>
          <p:nvPr/>
        </p:nvSpPr>
        <p:spPr bwMode="auto">
          <a:xfrm>
            <a:off x="3270250" y="4602163"/>
            <a:ext cx="936625" cy="287337"/>
          </a:xfrm>
          <a:prstGeom prst="rect">
            <a:avLst/>
          </a:prstGeom>
          <a:solidFill>
            <a:srgbClr val="66CCFF">
              <a:alpha val="59999"/>
            </a:srgbClr>
          </a:solidFill>
          <a:ln w="9525">
            <a:noFill/>
            <a:miter lim="800000"/>
            <a:headEnd/>
            <a:tailEnd/>
          </a:ln>
          <a:effectLst>
            <a:prstShdw prst="shdw17" dist="17961" dir="2700000">
              <a:srgbClr val="3D7A99">
                <a:alpha val="74997"/>
              </a:srgbClr>
            </a:prstShdw>
          </a:effectLst>
        </p:spPr>
        <p:txBody>
          <a:bodyPr wrap="none" anchor="ctr"/>
          <a:lstStyle/>
          <a:p>
            <a:pPr algn="ctr"/>
            <a:r>
              <a:rPr lang="fr-FR" sz="1200" b="1">
                <a:latin typeface="Arial Narrow" pitchFamily="34" charset="0"/>
              </a:rPr>
              <a:t>Bureautique</a:t>
            </a:r>
          </a:p>
        </p:txBody>
      </p:sp>
      <p:sp>
        <p:nvSpPr>
          <p:cNvPr id="2071" name="Rectangle 21"/>
          <p:cNvSpPr>
            <a:spLocks noChangeArrowheads="1"/>
          </p:cNvSpPr>
          <p:nvPr/>
        </p:nvSpPr>
        <p:spPr bwMode="auto">
          <a:xfrm>
            <a:off x="5430838" y="4602163"/>
            <a:ext cx="1028700" cy="287337"/>
          </a:xfrm>
          <a:prstGeom prst="rect">
            <a:avLst/>
          </a:prstGeom>
          <a:solidFill>
            <a:srgbClr val="66CCFF">
              <a:alpha val="59999"/>
            </a:srgbClr>
          </a:solidFill>
          <a:ln w="9525">
            <a:noFill/>
            <a:miter lim="800000"/>
            <a:headEnd/>
            <a:tailEnd/>
          </a:ln>
          <a:effectLst>
            <a:prstShdw prst="shdw17" dist="17961" dir="2700000">
              <a:srgbClr val="3D7A99">
                <a:alpha val="74997"/>
              </a:srgbClr>
            </a:prstShdw>
          </a:effectLst>
        </p:spPr>
        <p:txBody>
          <a:bodyPr wrap="none" anchor="ctr"/>
          <a:lstStyle/>
          <a:p>
            <a:pPr algn="ctr"/>
            <a:r>
              <a:rPr lang="fr-FR" sz="1200" b="1">
                <a:latin typeface="Arial Narrow" pitchFamily="34" charset="0"/>
              </a:rPr>
              <a:t>Entrepôt</a:t>
            </a:r>
          </a:p>
        </p:txBody>
      </p:sp>
      <p:sp>
        <p:nvSpPr>
          <p:cNvPr id="2072" name="Rectangle 22"/>
          <p:cNvSpPr>
            <a:spLocks noChangeArrowheads="1"/>
          </p:cNvSpPr>
          <p:nvPr/>
        </p:nvSpPr>
        <p:spPr bwMode="auto">
          <a:xfrm>
            <a:off x="4494213" y="4602163"/>
            <a:ext cx="649287" cy="287337"/>
          </a:xfrm>
          <a:prstGeom prst="rect">
            <a:avLst/>
          </a:prstGeom>
          <a:solidFill>
            <a:srgbClr val="66CCFF">
              <a:alpha val="59999"/>
            </a:srgbClr>
          </a:solidFill>
          <a:ln w="9525">
            <a:noFill/>
            <a:miter lim="800000"/>
            <a:headEnd/>
            <a:tailEnd/>
          </a:ln>
          <a:effectLst>
            <a:prstShdw prst="shdw17" dist="17961" dir="2700000">
              <a:srgbClr val="3D7A99">
                <a:alpha val="74997"/>
              </a:srgbClr>
            </a:prstShdw>
          </a:effectLst>
        </p:spPr>
        <p:txBody>
          <a:bodyPr wrap="none" anchor="ctr"/>
          <a:lstStyle/>
          <a:p>
            <a:pPr algn="ctr"/>
            <a:r>
              <a:rPr lang="fr-FR" sz="1400" b="1"/>
              <a:t>?</a:t>
            </a:r>
          </a:p>
        </p:txBody>
      </p:sp>
      <p:cxnSp>
        <p:nvCxnSpPr>
          <p:cNvPr id="2073" name="AutoShape 23"/>
          <p:cNvCxnSpPr>
            <a:cxnSpLocks noChangeShapeType="1"/>
            <a:stCxn id="2068" idx="2"/>
            <a:endCxn id="2067" idx="0"/>
          </p:cNvCxnSpPr>
          <p:nvPr/>
        </p:nvCxnSpPr>
        <p:spPr bwMode="auto">
          <a:xfrm>
            <a:off x="1506538" y="4889500"/>
            <a:ext cx="1114425" cy="720725"/>
          </a:xfrm>
          <a:prstGeom prst="straightConnector1">
            <a:avLst/>
          </a:prstGeom>
          <a:noFill/>
          <a:ln w="9525">
            <a:solidFill>
              <a:schemeClr val="tx1"/>
            </a:solidFill>
            <a:round/>
            <a:headEnd/>
            <a:tailEnd/>
          </a:ln>
        </p:spPr>
      </p:cxnSp>
      <p:cxnSp>
        <p:nvCxnSpPr>
          <p:cNvPr id="2074" name="AutoShape 24"/>
          <p:cNvCxnSpPr>
            <a:cxnSpLocks noChangeShapeType="1"/>
            <a:stCxn id="2069" idx="2"/>
            <a:endCxn id="2067" idx="0"/>
          </p:cNvCxnSpPr>
          <p:nvPr/>
        </p:nvCxnSpPr>
        <p:spPr bwMode="auto">
          <a:xfrm>
            <a:off x="2587625" y="4889500"/>
            <a:ext cx="33338" cy="720725"/>
          </a:xfrm>
          <a:prstGeom prst="straightConnector1">
            <a:avLst/>
          </a:prstGeom>
          <a:noFill/>
          <a:ln w="9525">
            <a:solidFill>
              <a:schemeClr val="tx1"/>
            </a:solidFill>
            <a:round/>
            <a:headEnd/>
            <a:tailEnd/>
          </a:ln>
        </p:spPr>
      </p:cxnSp>
      <p:cxnSp>
        <p:nvCxnSpPr>
          <p:cNvPr id="2075" name="AutoShape 25"/>
          <p:cNvCxnSpPr>
            <a:cxnSpLocks noChangeShapeType="1"/>
            <a:stCxn id="2069" idx="2"/>
            <a:endCxn id="2105" idx="0"/>
          </p:cNvCxnSpPr>
          <p:nvPr/>
        </p:nvCxnSpPr>
        <p:spPr bwMode="auto">
          <a:xfrm>
            <a:off x="2587625" y="4889500"/>
            <a:ext cx="1041400" cy="720725"/>
          </a:xfrm>
          <a:prstGeom prst="straightConnector1">
            <a:avLst/>
          </a:prstGeom>
          <a:noFill/>
          <a:ln w="9525">
            <a:solidFill>
              <a:schemeClr val="tx1"/>
            </a:solidFill>
            <a:prstDash val="lgDash"/>
            <a:round/>
            <a:headEnd/>
            <a:tailEnd/>
          </a:ln>
        </p:spPr>
      </p:cxnSp>
      <p:sp>
        <p:nvSpPr>
          <p:cNvPr id="2076" name="Rectangle 26"/>
          <p:cNvSpPr>
            <a:spLocks noChangeArrowheads="1"/>
          </p:cNvSpPr>
          <p:nvPr/>
        </p:nvSpPr>
        <p:spPr bwMode="auto">
          <a:xfrm>
            <a:off x="965200" y="3097213"/>
            <a:ext cx="722313" cy="504825"/>
          </a:xfrm>
          <a:prstGeom prst="rect">
            <a:avLst/>
          </a:prstGeom>
          <a:solidFill>
            <a:srgbClr val="00FF00"/>
          </a:solidFill>
          <a:ln w="9525">
            <a:noFill/>
            <a:miter lim="800000"/>
            <a:headEnd/>
            <a:tailEnd/>
          </a:ln>
          <a:effectLst>
            <a:prstShdw prst="shdw17" dist="17961" dir="2700000">
              <a:srgbClr val="009900">
                <a:alpha val="74997"/>
              </a:srgbClr>
            </a:prstShdw>
          </a:effectLst>
        </p:spPr>
        <p:txBody>
          <a:bodyPr wrap="none" anchor="ctr"/>
          <a:lstStyle/>
          <a:p>
            <a:pPr algn="ctr"/>
            <a:r>
              <a:rPr lang="fr-FR" sz="1200" b="1">
                <a:latin typeface="Arial Narrow" pitchFamily="34" charset="0"/>
              </a:rPr>
              <a:t>Admission</a:t>
            </a:r>
          </a:p>
        </p:txBody>
      </p:sp>
      <p:sp>
        <p:nvSpPr>
          <p:cNvPr id="2077" name="Rectangle 27"/>
          <p:cNvSpPr>
            <a:spLocks noChangeArrowheads="1"/>
          </p:cNvSpPr>
          <p:nvPr/>
        </p:nvSpPr>
        <p:spPr bwMode="auto">
          <a:xfrm>
            <a:off x="2119313" y="3089275"/>
            <a:ext cx="1077912" cy="504825"/>
          </a:xfrm>
          <a:prstGeom prst="rect">
            <a:avLst/>
          </a:prstGeom>
          <a:solidFill>
            <a:srgbClr val="00FF00"/>
          </a:solidFill>
          <a:ln w="9525">
            <a:noFill/>
            <a:miter lim="800000"/>
            <a:headEnd/>
            <a:tailEnd/>
          </a:ln>
          <a:effectLst>
            <a:prstShdw prst="shdw17" dist="17961" dir="2700000">
              <a:srgbClr val="009900">
                <a:alpha val="74997"/>
              </a:srgbClr>
            </a:prstShdw>
          </a:effectLst>
        </p:spPr>
        <p:txBody>
          <a:bodyPr wrap="none" anchor="ctr"/>
          <a:lstStyle/>
          <a:p>
            <a:pPr algn="ctr"/>
            <a:r>
              <a:rPr lang="fr-FR" sz="1200" b="1">
                <a:latin typeface="Arial Narrow" pitchFamily="34" charset="0"/>
              </a:rPr>
              <a:t>Mise à jour </a:t>
            </a:r>
          </a:p>
          <a:p>
            <a:pPr algn="ctr"/>
            <a:r>
              <a:rPr lang="fr-FR" sz="1200" b="1">
                <a:latin typeface="Arial Narrow" pitchFamily="34" charset="0"/>
              </a:rPr>
              <a:t>dossier patient</a:t>
            </a:r>
          </a:p>
        </p:txBody>
      </p:sp>
      <p:sp>
        <p:nvSpPr>
          <p:cNvPr id="2078" name="Rectangle 28"/>
          <p:cNvSpPr>
            <a:spLocks noChangeArrowheads="1"/>
          </p:cNvSpPr>
          <p:nvPr/>
        </p:nvSpPr>
        <p:spPr bwMode="auto">
          <a:xfrm>
            <a:off x="3419475" y="3089275"/>
            <a:ext cx="935038" cy="504825"/>
          </a:xfrm>
          <a:prstGeom prst="rect">
            <a:avLst/>
          </a:prstGeom>
          <a:solidFill>
            <a:srgbClr val="00FF00"/>
          </a:solidFill>
          <a:ln w="9525">
            <a:noFill/>
            <a:miter lim="800000"/>
            <a:headEnd/>
            <a:tailEnd/>
          </a:ln>
          <a:effectLst>
            <a:prstShdw prst="shdw17" dist="17961" dir="2700000">
              <a:srgbClr val="009900">
                <a:alpha val="74997"/>
              </a:srgbClr>
            </a:prstShdw>
          </a:effectLst>
        </p:spPr>
        <p:txBody>
          <a:bodyPr wrap="none" anchor="ctr"/>
          <a:lstStyle/>
          <a:p>
            <a:pPr algn="ctr"/>
            <a:r>
              <a:rPr lang="fr-FR" sz="1200" b="1">
                <a:latin typeface="Arial Narrow" pitchFamily="34" charset="0"/>
              </a:rPr>
              <a:t>Alimentation </a:t>
            </a:r>
          </a:p>
          <a:p>
            <a:pPr algn="ctr"/>
            <a:r>
              <a:rPr lang="fr-FR" sz="1200" b="1">
                <a:latin typeface="Arial Narrow" pitchFamily="34" charset="0"/>
              </a:rPr>
              <a:t>dossier </a:t>
            </a:r>
          </a:p>
          <a:p>
            <a:pPr algn="ctr"/>
            <a:r>
              <a:rPr lang="fr-FR" sz="1200" b="1">
                <a:latin typeface="Arial Narrow" pitchFamily="34" charset="0"/>
              </a:rPr>
              <a:t>bureautique</a:t>
            </a:r>
          </a:p>
        </p:txBody>
      </p:sp>
      <p:cxnSp>
        <p:nvCxnSpPr>
          <p:cNvPr id="2079" name="AutoShape 29"/>
          <p:cNvCxnSpPr>
            <a:cxnSpLocks noChangeShapeType="1"/>
            <a:stCxn id="2076" idx="2"/>
            <a:endCxn id="2068" idx="0"/>
          </p:cNvCxnSpPr>
          <p:nvPr/>
        </p:nvCxnSpPr>
        <p:spPr bwMode="auto">
          <a:xfrm>
            <a:off x="1327150" y="3602038"/>
            <a:ext cx="179388" cy="1000125"/>
          </a:xfrm>
          <a:prstGeom prst="straightConnector1">
            <a:avLst/>
          </a:prstGeom>
          <a:noFill/>
          <a:ln w="9525">
            <a:solidFill>
              <a:schemeClr val="tx1"/>
            </a:solidFill>
            <a:round/>
            <a:headEnd/>
            <a:tailEnd type="stealth" w="med" len="med"/>
          </a:ln>
        </p:spPr>
      </p:cxnSp>
      <p:cxnSp>
        <p:nvCxnSpPr>
          <p:cNvPr id="2080" name="AutoShape 30"/>
          <p:cNvCxnSpPr>
            <a:cxnSpLocks noChangeShapeType="1"/>
            <a:stCxn id="2078" idx="2"/>
            <a:endCxn id="2070" idx="0"/>
          </p:cNvCxnSpPr>
          <p:nvPr/>
        </p:nvCxnSpPr>
        <p:spPr bwMode="auto">
          <a:xfrm rot="5400000">
            <a:off x="3309144" y="4023519"/>
            <a:ext cx="1008063" cy="149225"/>
          </a:xfrm>
          <a:prstGeom prst="straightConnector1">
            <a:avLst/>
          </a:prstGeom>
          <a:noFill/>
          <a:ln w="9525">
            <a:solidFill>
              <a:schemeClr val="tx1"/>
            </a:solidFill>
            <a:round/>
            <a:headEnd/>
            <a:tailEnd type="stealth" w="med" len="med"/>
          </a:ln>
        </p:spPr>
      </p:cxnSp>
      <p:cxnSp>
        <p:nvCxnSpPr>
          <p:cNvPr id="2081" name="AutoShape 31"/>
          <p:cNvCxnSpPr>
            <a:cxnSpLocks noChangeShapeType="1"/>
            <a:stCxn id="2091" idx="4"/>
            <a:endCxn id="2076" idx="0"/>
          </p:cNvCxnSpPr>
          <p:nvPr/>
        </p:nvCxnSpPr>
        <p:spPr bwMode="auto">
          <a:xfrm>
            <a:off x="1119188" y="2297113"/>
            <a:ext cx="207962" cy="800100"/>
          </a:xfrm>
          <a:prstGeom prst="straightConnector1">
            <a:avLst/>
          </a:prstGeom>
          <a:noFill/>
          <a:ln w="19050">
            <a:solidFill>
              <a:schemeClr val="tx1"/>
            </a:solidFill>
            <a:round/>
            <a:headEnd/>
            <a:tailEnd type="triangle" w="med" len="med"/>
          </a:ln>
        </p:spPr>
      </p:cxnSp>
      <p:cxnSp>
        <p:nvCxnSpPr>
          <p:cNvPr id="2082" name="AutoShape 32"/>
          <p:cNvCxnSpPr>
            <a:cxnSpLocks noChangeShapeType="1"/>
            <a:stCxn id="2094" idx="3"/>
            <a:endCxn id="2078" idx="0"/>
          </p:cNvCxnSpPr>
          <p:nvPr/>
        </p:nvCxnSpPr>
        <p:spPr bwMode="auto">
          <a:xfrm rot="16200000" flipH="1">
            <a:off x="3298032" y="2499519"/>
            <a:ext cx="792162" cy="387350"/>
          </a:xfrm>
          <a:prstGeom prst="straightConnector1">
            <a:avLst/>
          </a:prstGeom>
          <a:noFill/>
          <a:ln w="19050">
            <a:solidFill>
              <a:schemeClr val="tx1"/>
            </a:solidFill>
            <a:round/>
            <a:headEnd/>
            <a:tailEnd type="triangle" w="med" len="med"/>
          </a:ln>
        </p:spPr>
      </p:cxnSp>
      <p:sp>
        <p:nvSpPr>
          <p:cNvPr id="2083" name="Rectangle 33"/>
          <p:cNvSpPr>
            <a:spLocks noChangeArrowheads="1"/>
          </p:cNvSpPr>
          <p:nvPr/>
        </p:nvSpPr>
        <p:spPr bwMode="auto">
          <a:xfrm>
            <a:off x="179388" y="6115050"/>
            <a:ext cx="3309937" cy="433388"/>
          </a:xfrm>
          <a:prstGeom prst="rect">
            <a:avLst/>
          </a:prstGeom>
          <a:solidFill>
            <a:srgbClr val="FFFFFF"/>
          </a:solidFill>
          <a:ln w="15875">
            <a:solidFill>
              <a:schemeClr val="tx1"/>
            </a:solidFill>
            <a:miter lim="800000"/>
            <a:headEnd/>
            <a:tailEnd/>
          </a:ln>
        </p:spPr>
        <p:txBody>
          <a:bodyPr/>
          <a:lstStyle/>
          <a:p>
            <a:r>
              <a:rPr lang="fr-FR" sz="1000"/>
              <a:t>SDI: Schéma directeur informatique</a:t>
            </a:r>
          </a:p>
          <a:p>
            <a:r>
              <a:rPr lang="fr-FR" sz="1000"/>
              <a:t>SDSI: Schéma directeur du système d</a:t>
            </a:r>
            <a:r>
              <a:rPr lang="ja-JP" altLang="fr-FR" sz="1000">
                <a:ea typeface="ＭＳ Ｐゴシック" charset="-128"/>
              </a:rPr>
              <a:t>’</a:t>
            </a:r>
            <a:r>
              <a:rPr lang="fr-FR" altLang="ja-JP" sz="1000">
                <a:ea typeface="ＭＳ Ｐゴシック" charset="-128"/>
              </a:rPr>
              <a:t>information</a:t>
            </a:r>
            <a:endParaRPr lang="fr-FR" sz="1000"/>
          </a:p>
        </p:txBody>
      </p:sp>
      <p:sp>
        <p:nvSpPr>
          <p:cNvPr id="2084" name="Line 34"/>
          <p:cNvSpPr>
            <a:spLocks noChangeShapeType="1"/>
          </p:cNvSpPr>
          <p:nvPr/>
        </p:nvSpPr>
        <p:spPr bwMode="auto">
          <a:xfrm>
            <a:off x="827088" y="2586038"/>
            <a:ext cx="6192837" cy="0"/>
          </a:xfrm>
          <a:prstGeom prst="line">
            <a:avLst/>
          </a:prstGeom>
          <a:noFill/>
          <a:ln w="15875">
            <a:solidFill>
              <a:srgbClr val="808080"/>
            </a:solidFill>
            <a:prstDash val="dash"/>
            <a:round/>
            <a:headEnd/>
            <a:tailEnd/>
          </a:ln>
        </p:spPr>
        <p:txBody>
          <a:bodyPr/>
          <a:lstStyle/>
          <a:p>
            <a:endParaRPr lang="fr-FR"/>
          </a:p>
        </p:txBody>
      </p:sp>
      <p:sp>
        <p:nvSpPr>
          <p:cNvPr id="2085" name="Line 35"/>
          <p:cNvSpPr>
            <a:spLocks noChangeShapeType="1"/>
          </p:cNvSpPr>
          <p:nvPr/>
        </p:nvSpPr>
        <p:spPr bwMode="auto">
          <a:xfrm>
            <a:off x="893763" y="4025900"/>
            <a:ext cx="6192837" cy="0"/>
          </a:xfrm>
          <a:prstGeom prst="line">
            <a:avLst/>
          </a:prstGeom>
          <a:noFill/>
          <a:ln w="15875">
            <a:solidFill>
              <a:srgbClr val="808080"/>
            </a:solidFill>
            <a:prstDash val="dash"/>
            <a:round/>
            <a:headEnd/>
            <a:tailEnd/>
          </a:ln>
        </p:spPr>
        <p:txBody>
          <a:bodyPr/>
          <a:lstStyle/>
          <a:p>
            <a:endParaRPr lang="fr-FR"/>
          </a:p>
        </p:txBody>
      </p:sp>
      <p:sp>
        <p:nvSpPr>
          <p:cNvPr id="2086" name="Line 36"/>
          <p:cNvSpPr>
            <a:spLocks noChangeShapeType="1"/>
          </p:cNvSpPr>
          <p:nvPr/>
        </p:nvSpPr>
        <p:spPr bwMode="auto">
          <a:xfrm>
            <a:off x="893763" y="5178425"/>
            <a:ext cx="6192837" cy="0"/>
          </a:xfrm>
          <a:prstGeom prst="line">
            <a:avLst/>
          </a:prstGeom>
          <a:noFill/>
          <a:ln w="15875">
            <a:solidFill>
              <a:srgbClr val="808080"/>
            </a:solidFill>
            <a:prstDash val="dash"/>
            <a:round/>
            <a:headEnd/>
            <a:tailEnd/>
          </a:ln>
        </p:spPr>
        <p:txBody>
          <a:bodyPr/>
          <a:lstStyle/>
          <a:p>
            <a:endParaRPr lang="fr-FR"/>
          </a:p>
        </p:txBody>
      </p:sp>
      <p:sp>
        <p:nvSpPr>
          <p:cNvPr id="2087" name="Line 37"/>
          <p:cNvSpPr>
            <a:spLocks noChangeShapeType="1"/>
          </p:cNvSpPr>
          <p:nvPr/>
        </p:nvSpPr>
        <p:spPr bwMode="auto">
          <a:xfrm flipV="1">
            <a:off x="8753475" y="3429000"/>
            <a:ext cx="0" cy="2305050"/>
          </a:xfrm>
          <a:prstGeom prst="line">
            <a:avLst/>
          </a:prstGeom>
          <a:noFill/>
          <a:ln w="57150">
            <a:solidFill>
              <a:srgbClr val="0066CC"/>
            </a:solidFill>
            <a:round/>
            <a:headEnd/>
            <a:tailEnd type="triangle" w="med" len="med"/>
          </a:ln>
        </p:spPr>
        <p:txBody>
          <a:bodyPr/>
          <a:lstStyle/>
          <a:p>
            <a:endParaRPr lang="fr-FR"/>
          </a:p>
        </p:txBody>
      </p:sp>
      <p:sp>
        <p:nvSpPr>
          <p:cNvPr id="2088" name="Line 38"/>
          <p:cNvSpPr>
            <a:spLocks noChangeShapeType="1"/>
          </p:cNvSpPr>
          <p:nvPr/>
        </p:nvSpPr>
        <p:spPr bwMode="auto">
          <a:xfrm flipH="1">
            <a:off x="8920163" y="1687513"/>
            <a:ext cx="12700" cy="1944687"/>
          </a:xfrm>
          <a:prstGeom prst="line">
            <a:avLst/>
          </a:prstGeom>
          <a:noFill/>
          <a:ln w="57150">
            <a:solidFill>
              <a:srgbClr val="0066CC"/>
            </a:solidFill>
            <a:round/>
            <a:headEnd/>
            <a:tailEnd type="triangle" w="med" len="med"/>
          </a:ln>
        </p:spPr>
        <p:txBody>
          <a:bodyPr/>
          <a:lstStyle/>
          <a:p>
            <a:endParaRPr lang="fr-FR"/>
          </a:p>
        </p:txBody>
      </p:sp>
      <p:sp>
        <p:nvSpPr>
          <p:cNvPr id="2089" name="Text Box 39"/>
          <p:cNvSpPr txBox="1">
            <a:spLocks noChangeArrowheads="1"/>
          </p:cNvSpPr>
          <p:nvPr/>
        </p:nvSpPr>
        <p:spPr bwMode="auto">
          <a:xfrm>
            <a:off x="7859713" y="4962525"/>
            <a:ext cx="906462" cy="304800"/>
          </a:xfrm>
          <a:prstGeom prst="rect">
            <a:avLst/>
          </a:prstGeom>
          <a:noFill/>
          <a:ln w="9525">
            <a:noFill/>
            <a:miter lim="800000"/>
            <a:headEnd/>
            <a:tailEnd/>
          </a:ln>
        </p:spPr>
        <p:txBody>
          <a:bodyPr wrap="none">
            <a:spAutoFit/>
          </a:bodyPr>
          <a:lstStyle/>
          <a:p>
            <a:r>
              <a:rPr lang="fr-FR" sz="1400" b="1">
                <a:solidFill>
                  <a:schemeClr val="accent2"/>
                </a:solidFill>
                <a:latin typeface="Arial Narrow" pitchFamily="34" charset="0"/>
              </a:rPr>
              <a:t>Vision SDI</a:t>
            </a:r>
          </a:p>
        </p:txBody>
      </p:sp>
      <p:sp>
        <p:nvSpPr>
          <p:cNvPr id="2090" name="Line 40"/>
          <p:cNvSpPr>
            <a:spLocks noChangeShapeType="1"/>
          </p:cNvSpPr>
          <p:nvPr/>
        </p:nvSpPr>
        <p:spPr bwMode="auto">
          <a:xfrm flipH="1">
            <a:off x="2262188" y="2298700"/>
            <a:ext cx="2092325" cy="798513"/>
          </a:xfrm>
          <a:prstGeom prst="line">
            <a:avLst/>
          </a:prstGeom>
          <a:noFill/>
          <a:ln w="19050">
            <a:solidFill>
              <a:schemeClr val="tx1"/>
            </a:solidFill>
            <a:round/>
            <a:headEnd/>
            <a:tailEnd type="triangle" w="med" len="med"/>
          </a:ln>
        </p:spPr>
        <p:txBody>
          <a:bodyPr/>
          <a:lstStyle/>
          <a:p>
            <a:endParaRPr lang="fr-FR"/>
          </a:p>
        </p:txBody>
      </p:sp>
      <p:sp>
        <p:nvSpPr>
          <p:cNvPr id="2091" name="AutoShape 41"/>
          <p:cNvSpPr>
            <a:spLocks noChangeArrowheads="1"/>
          </p:cNvSpPr>
          <p:nvPr/>
        </p:nvSpPr>
        <p:spPr bwMode="auto">
          <a:xfrm>
            <a:off x="611188" y="2009775"/>
            <a:ext cx="1014412" cy="287338"/>
          </a:xfrm>
          <a:prstGeom prst="parallelogram">
            <a:avLst>
              <a:gd name="adj" fmla="val 88259"/>
            </a:avLst>
          </a:prstGeom>
          <a:solidFill>
            <a:srgbClr val="FFFF66"/>
          </a:solidFill>
          <a:ln w="9525">
            <a:noFill/>
            <a:miter lim="800000"/>
            <a:headEnd/>
            <a:tailEnd/>
          </a:ln>
          <a:effectLst>
            <a:prstShdw prst="shdw17" dist="17961" dir="2700000">
              <a:srgbClr val="99993D">
                <a:alpha val="74997"/>
              </a:srgbClr>
            </a:prstShdw>
          </a:effectLst>
        </p:spPr>
        <p:txBody>
          <a:bodyPr wrap="none" anchor="ctr"/>
          <a:lstStyle/>
          <a:p>
            <a:pPr algn="ctr"/>
            <a:r>
              <a:rPr lang="fr-FR" sz="800"/>
              <a:t>Accueil</a:t>
            </a:r>
          </a:p>
        </p:txBody>
      </p:sp>
      <p:sp>
        <p:nvSpPr>
          <p:cNvPr id="2092" name="AutoShape 42"/>
          <p:cNvSpPr>
            <a:spLocks noChangeArrowheads="1"/>
          </p:cNvSpPr>
          <p:nvPr/>
        </p:nvSpPr>
        <p:spPr bwMode="auto">
          <a:xfrm>
            <a:off x="1547813" y="2009775"/>
            <a:ext cx="871537" cy="287338"/>
          </a:xfrm>
          <a:prstGeom prst="parallelogram">
            <a:avLst>
              <a:gd name="adj" fmla="val 75829"/>
            </a:avLst>
          </a:prstGeom>
          <a:solidFill>
            <a:srgbClr val="FFFF66"/>
          </a:solidFill>
          <a:ln w="9525">
            <a:noFill/>
            <a:miter lim="800000"/>
            <a:headEnd/>
            <a:tailEnd/>
          </a:ln>
          <a:effectLst>
            <a:prstShdw prst="shdw17" dist="17961" dir="2700000">
              <a:srgbClr val="99993D">
                <a:alpha val="74997"/>
              </a:srgbClr>
            </a:prstShdw>
          </a:effectLst>
        </p:spPr>
        <p:txBody>
          <a:bodyPr wrap="none" anchor="ctr"/>
          <a:lstStyle/>
          <a:p>
            <a:pPr algn="ctr"/>
            <a:r>
              <a:rPr lang="fr-FR" sz="800"/>
              <a:t>Consultation</a:t>
            </a:r>
          </a:p>
        </p:txBody>
      </p:sp>
      <p:sp>
        <p:nvSpPr>
          <p:cNvPr id="2093" name="AutoShape 43"/>
          <p:cNvSpPr>
            <a:spLocks noChangeArrowheads="1"/>
          </p:cNvSpPr>
          <p:nvPr/>
        </p:nvSpPr>
        <p:spPr bwMode="auto">
          <a:xfrm>
            <a:off x="2411413" y="2009775"/>
            <a:ext cx="792162" cy="287338"/>
          </a:xfrm>
          <a:prstGeom prst="parallelogram">
            <a:avLst>
              <a:gd name="adj" fmla="val 68922"/>
            </a:avLst>
          </a:prstGeom>
          <a:solidFill>
            <a:srgbClr val="FFFF66"/>
          </a:solidFill>
          <a:ln w="9525">
            <a:noFill/>
            <a:miter lim="800000"/>
            <a:headEnd/>
            <a:tailEnd/>
          </a:ln>
          <a:effectLst>
            <a:prstShdw prst="shdw17" dist="17961" dir="2700000">
              <a:srgbClr val="99993D">
                <a:alpha val="74997"/>
              </a:srgbClr>
            </a:prstShdw>
          </a:effectLst>
        </p:spPr>
        <p:txBody>
          <a:bodyPr wrap="none" anchor="ctr"/>
          <a:lstStyle/>
          <a:p>
            <a:pPr algn="ctr"/>
            <a:r>
              <a:rPr lang="fr-FR" sz="800"/>
              <a:t>Dictée CR</a:t>
            </a:r>
          </a:p>
        </p:txBody>
      </p:sp>
      <p:sp>
        <p:nvSpPr>
          <p:cNvPr id="2094" name="AutoShape 44"/>
          <p:cNvSpPr>
            <a:spLocks noChangeArrowheads="1"/>
          </p:cNvSpPr>
          <p:nvPr/>
        </p:nvSpPr>
        <p:spPr bwMode="auto">
          <a:xfrm>
            <a:off x="3203575" y="2009775"/>
            <a:ext cx="792163" cy="287338"/>
          </a:xfrm>
          <a:prstGeom prst="parallelogram">
            <a:avLst>
              <a:gd name="adj" fmla="val 68923"/>
            </a:avLst>
          </a:prstGeom>
          <a:solidFill>
            <a:srgbClr val="FFFF66"/>
          </a:solidFill>
          <a:ln w="9525">
            <a:noFill/>
            <a:miter lim="800000"/>
            <a:headEnd/>
            <a:tailEnd/>
          </a:ln>
          <a:effectLst>
            <a:prstShdw prst="shdw17" dist="17961" dir="2700000">
              <a:srgbClr val="99993D">
                <a:alpha val="74997"/>
              </a:srgbClr>
            </a:prstShdw>
          </a:effectLst>
        </p:spPr>
        <p:txBody>
          <a:bodyPr wrap="none" anchor="ctr"/>
          <a:lstStyle/>
          <a:p>
            <a:pPr algn="ctr"/>
            <a:r>
              <a:rPr lang="fr-FR" sz="800"/>
              <a:t>Saisie CR</a:t>
            </a:r>
          </a:p>
        </p:txBody>
      </p:sp>
      <p:sp>
        <p:nvSpPr>
          <p:cNvPr id="2095" name="AutoShape 45"/>
          <p:cNvSpPr>
            <a:spLocks noChangeArrowheads="1"/>
          </p:cNvSpPr>
          <p:nvPr/>
        </p:nvSpPr>
        <p:spPr bwMode="auto">
          <a:xfrm>
            <a:off x="6372225" y="1722438"/>
            <a:ext cx="792163" cy="287337"/>
          </a:xfrm>
          <a:prstGeom prst="parallelogram">
            <a:avLst>
              <a:gd name="adj" fmla="val 68923"/>
            </a:avLst>
          </a:prstGeom>
          <a:solidFill>
            <a:srgbClr val="FFFF66"/>
          </a:solidFill>
          <a:ln w="9525">
            <a:noFill/>
            <a:miter lim="800000"/>
            <a:headEnd/>
            <a:tailEnd/>
          </a:ln>
          <a:effectLst>
            <a:prstShdw prst="shdw17" dist="17961" dir="2700000">
              <a:srgbClr val="99993D">
                <a:alpha val="74997"/>
              </a:srgbClr>
            </a:prstShdw>
          </a:effectLst>
        </p:spPr>
        <p:txBody>
          <a:bodyPr wrap="none" anchor="ctr"/>
          <a:lstStyle/>
          <a:p>
            <a:pPr algn="ctr"/>
            <a:r>
              <a:rPr lang="fr-FR" sz="800"/>
              <a:t>Diffusion</a:t>
            </a:r>
          </a:p>
          <a:p>
            <a:pPr algn="ctr"/>
            <a:r>
              <a:rPr lang="fr-FR" sz="800"/>
              <a:t>papier</a:t>
            </a:r>
          </a:p>
        </p:txBody>
      </p:sp>
      <p:sp>
        <p:nvSpPr>
          <p:cNvPr id="2096" name="Line 46"/>
          <p:cNvSpPr>
            <a:spLocks noChangeShapeType="1"/>
          </p:cNvSpPr>
          <p:nvPr/>
        </p:nvSpPr>
        <p:spPr bwMode="auto">
          <a:xfrm>
            <a:off x="6011863" y="1866900"/>
            <a:ext cx="431800" cy="0"/>
          </a:xfrm>
          <a:prstGeom prst="line">
            <a:avLst/>
          </a:prstGeom>
          <a:noFill/>
          <a:ln w="38100">
            <a:solidFill>
              <a:schemeClr val="tx1"/>
            </a:solidFill>
            <a:round/>
            <a:headEnd/>
            <a:tailEnd/>
          </a:ln>
        </p:spPr>
        <p:txBody>
          <a:bodyPr wrap="none" anchor="ctr"/>
          <a:lstStyle/>
          <a:p>
            <a:endParaRPr lang="fr-FR"/>
          </a:p>
        </p:txBody>
      </p:sp>
      <p:sp>
        <p:nvSpPr>
          <p:cNvPr id="2097" name="Line 47"/>
          <p:cNvSpPr>
            <a:spLocks noChangeShapeType="1"/>
          </p:cNvSpPr>
          <p:nvPr/>
        </p:nvSpPr>
        <p:spPr bwMode="auto">
          <a:xfrm>
            <a:off x="1830388" y="4746625"/>
            <a:ext cx="363537" cy="0"/>
          </a:xfrm>
          <a:prstGeom prst="line">
            <a:avLst/>
          </a:prstGeom>
          <a:noFill/>
          <a:ln w="38100">
            <a:solidFill>
              <a:schemeClr val="tx1"/>
            </a:solidFill>
            <a:round/>
            <a:headEnd/>
            <a:tailEnd type="triangle" w="med" len="med"/>
          </a:ln>
        </p:spPr>
        <p:txBody>
          <a:bodyPr wrap="none" anchor="ctr"/>
          <a:lstStyle/>
          <a:p>
            <a:endParaRPr lang="fr-FR"/>
          </a:p>
        </p:txBody>
      </p:sp>
      <p:sp>
        <p:nvSpPr>
          <p:cNvPr id="2098" name="Rectangle 48"/>
          <p:cNvSpPr>
            <a:spLocks noChangeArrowheads="1"/>
          </p:cNvSpPr>
          <p:nvPr/>
        </p:nvSpPr>
        <p:spPr bwMode="auto">
          <a:xfrm>
            <a:off x="6729413" y="5949950"/>
            <a:ext cx="515937" cy="279400"/>
          </a:xfrm>
          <a:prstGeom prst="rect">
            <a:avLst/>
          </a:prstGeom>
          <a:solidFill>
            <a:schemeClr val="accent1"/>
          </a:solidFill>
          <a:ln w="19050">
            <a:noFill/>
            <a:miter lim="800000"/>
            <a:headEnd/>
            <a:tailEnd/>
          </a:ln>
          <a:effectLst>
            <a:prstShdw prst="shdw17" dist="17961" dir="2700000">
              <a:srgbClr val="2F4D71"/>
            </a:prstShdw>
          </a:effectLst>
        </p:spPr>
        <p:txBody>
          <a:bodyPr wrap="none" anchor="ctr"/>
          <a:lstStyle/>
          <a:p>
            <a:pPr algn="ctr">
              <a:lnSpc>
                <a:spcPct val="87000"/>
              </a:lnSpc>
              <a:spcBef>
                <a:spcPct val="200000"/>
              </a:spcBef>
              <a:buClr>
                <a:srgbClr val="99CCFF"/>
              </a:buClr>
            </a:pPr>
            <a:r>
              <a:rPr lang="fr-FR" sz="1200"/>
              <a:t>poste</a:t>
            </a:r>
          </a:p>
        </p:txBody>
      </p:sp>
      <p:sp>
        <p:nvSpPr>
          <p:cNvPr id="2099" name="Rectangle 49"/>
          <p:cNvSpPr>
            <a:spLocks noChangeArrowheads="1"/>
          </p:cNvSpPr>
          <p:nvPr/>
        </p:nvSpPr>
        <p:spPr bwMode="auto">
          <a:xfrm>
            <a:off x="5780088" y="6216650"/>
            <a:ext cx="515937" cy="279400"/>
          </a:xfrm>
          <a:prstGeom prst="rect">
            <a:avLst/>
          </a:prstGeom>
          <a:solidFill>
            <a:schemeClr val="accent1"/>
          </a:solidFill>
          <a:ln w="19050">
            <a:noFill/>
            <a:miter lim="800000"/>
            <a:headEnd/>
            <a:tailEnd/>
          </a:ln>
          <a:effectLst>
            <a:prstShdw prst="shdw17" dist="17961" dir="2700000">
              <a:srgbClr val="2F4D71"/>
            </a:prstShdw>
          </a:effectLst>
        </p:spPr>
        <p:txBody>
          <a:bodyPr wrap="none" anchor="ctr"/>
          <a:lstStyle/>
          <a:p>
            <a:pPr algn="ctr">
              <a:lnSpc>
                <a:spcPct val="87000"/>
              </a:lnSpc>
              <a:spcBef>
                <a:spcPct val="200000"/>
              </a:spcBef>
              <a:buClr>
                <a:srgbClr val="99CCFF"/>
              </a:buClr>
            </a:pPr>
            <a:r>
              <a:rPr lang="fr-FR" sz="1200"/>
              <a:t>poste</a:t>
            </a:r>
          </a:p>
        </p:txBody>
      </p:sp>
      <p:sp>
        <p:nvSpPr>
          <p:cNvPr id="2100" name="Rectangle 50"/>
          <p:cNvSpPr>
            <a:spLocks noChangeArrowheads="1"/>
          </p:cNvSpPr>
          <p:nvPr/>
        </p:nvSpPr>
        <p:spPr bwMode="auto">
          <a:xfrm>
            <a:off x="4854575" y="6267450"/>
            <a:ext cx="515938" cy="279400"/>
          </a:xfrm>
          <a:prstGeom prst="rect">
            <a:avLst/>
          </a:prstGeom>
          <a:solidFill>
            <a:schemeClr val="accent1"/>
          </a:solidFill>
          <a:ln w="19050">
            <a:noFill/>
            <a:miter lim="800000"/>
            <a:headEnd/>
            <a:tailEnd/>
          </a:ln>
          <a:effectLst>
            <a:prstShdw prst="shdw17" dist="17961" dir="2700000">
              <a:srgbClr val="2F4D71"/>
            </a:prstShdw>
          </a:effectLst>
        </p:spPr>
        <p:txBody>
          <a:bodyPr wrap="none" anchor="ctr"/>
          <a:lstStyle/>
          <a:p>
            <a:pPr algn="ctr">
              <a:lnSpc>
                <a:spcPct val="87000"/>
              </a:lnSpc>
              <a:spcBef>
                <a:spcPct val="200000"/>
              </a:spcBef>
              <a:buClr>
                <a:srgbClr val="99CCFF"/>
              </a:buClr>
            </a:pPr>
            <a:r>
              <a:rPr lang="fr-FR" sz="1200"/>
              <a:t>poste</a:t>
            </a:r>
          </a:p>
        </p:txBody>
      </p:sp>
      <p:sp>
        <p:nvSpPr>
          <p:cNvPr id="2101" name="Oval 51"/>
          <p:cNvSpPr>
            <a:spLocks noChangeArrowheads="1"/>
          </p:cNvSpPr>
          <p:nvPr/>
        </p:nvSpPr>
        <p:spPr bwMode="auto">
          <a:xfrm>
            <a:off x="5357813" y="5683250"/>
            <a:ext cx="1312862" cy="381000"/>
          </a:xfrm>
          <a:prstGeom prst="ellipse">
            <a:avLst/>
          </a:prstGeom>
          <a:noFill/>
          <a:ln w="19050">
            <a:solidFill>
              <a:schemeClr val="tx1"/>
            </a:solidFill>
            <a:round/>
            <a:headEnd/>
            <a:tailEnd/>
          </a:ln>
        </p:spPr>
        <p:txBody>
          <a:bodyPr wrap="none" anchor="ctr"/>
          <a:lstStyle/>
          <a:p>
            <a:pPr algn="ctr">
              <a:lnSpc>
                <a:spcPct val="87000"/>
              </a:lnSpc>
              <a:spcBef>
                <a:spcPct val="200000"/>
              </a:spcBef>
              <a:buClr>
                <a:srgbClr val="99CCFF"/>
              </a:buClr>
            </a:pPr>
            <a:r>
              <a:rPr lang="fr-FR" sz="1200">
                <a:solidFill>
                  <a:srgbClr val="00279F"/>
                </a:solidFill>
              </a:rPr>
              <a:t>intranet</a:t>
            </a:r>
          </a:p>
        </p:txBody>
      </p:sp>
      <p:sp>
        <p:nvSpPr>
          <p:cNvPr id="2102" name="Line 52"/>
          <p:cNvSpPr>
            <a:spLocks noChangeShapeType="1"/>
          </p:cNvSpPr>
          <p:nvPr/>
        </p:nvSpPr>
        <p:spPr bwMode="auto">
          <a:xfrm flipV="1">
            <a:off x="5218113" y="6013450"/>
            <a:ext cx="280987" cy="254000"/>
          </a:xfrm>
          <a:prstGeom prst="line">
            <a:avLst/>
          </a:prstGeom>
          <a:noFill/>
          <a:ln w="19050">
            <a:solidFill>
              <a:schemeClr val="tx1"/>
            </a:solidFill>
            <a:round/>
            <a:headEnd/>
            <a:tailEnd/>
          </a:ln>
        </p:spPr>
        <p:txBody>
          <a:bodyPr/>
          <a:lstStyle/>
          <a:p>
            <a:endParaRPr lang="fr-FR"/>
          </a:p>
        </p:txBody>
      </p:sp>
      <p:sp>
        <p:nvSpPr>
          <p:cNvPr id="2103" name="Line 53"/>
          <p:cNvSpPr>
            <a:spLocks noChangeShapeType="1"/>
          </p:cNvSpPr>
          <p:nvPr/>
        </p:nvSpPr>
        <p:spPr bwMode="auto">
          <a:xfrm flipV="1">
            <a:off x="6005513" y="6043613"/>
            <a:ext cx="0" cy="152400"/>
          </a:xfrm>
          <a:prstGeom prst="line">
            <a:avLst/>
          </a:prstGeom>
          <a:noFill/>
          <a:ln w="19050">
            <a:solidFill>
              <a:schemeClr val="tx1"/>
            </a:solidFill>
            <a:round/>
            <a:headEnd/>
            <a:tailEnd/>
          </a:ln>
        </p:spPr>
        <p:txBody>
          <a:bodyPr/>
          <a:lstStyle/>
          <a:p>
            <a:endParaRPr lang="fr-FR"/>
          </a:p>
        </p:txBody>
      </p:sp>
      <p:sp>
        <p:nvSpPr>
          <p:cNvPr id="2104" name="Line 54"/>
          <p:cNvSpPr>
            <a:spLocks noChangeShapeType="1"/>
          </p:cNvSpPr>
          <p:nvPr/>
        </p:nvSpPr>
        <p:spPr bwMode="auto">
          <a:xfrm flipH="1" flipV="1">
            <a:off x="6581775" y="5970588"/>
            <a:ext cx="128588" cy="76200"/>
          </a:xfrm>
          <a:prstGeom prst="line">
            <a:avLst/>
          </a:prstGeom>
          <a:noFill/>
          <a:ln w="19050">
            <a:solidFill>
              <a:schemeClr val="tx1"/>
            </a:solidFill>
            <a:round/>
            <a:headEnd/>
            <a:tailEnd/>
          </a:ln>
        </p:spPr>
        <p:txBody>
          <a:bodyPr/>
          <a:lstStyle/>
          <a:p>
            <a:endParaRPr lang="fr-FR"/>
          </a:p>
        </p:txBody>
      </p:sp>
      <p:sp>
        <p:nvSpPr>
          <p:cNvPr id="2105" name="Rectangle 55"/>
          <p:cNvSpPr>
            <a:spLocks noChangeArrowheads="1"/>
          </p:cNvSpPr>
          <p:nvPr/>
        </p:nvSpPr>
        <p:spPr bwMode="auto">
          <a:xfrm>
            <a:off x="3197225" y="5610225"/>
            <a:ext cx="863600" cy="430213"/>
          </a:xfrm>
          <a:prstGeom prst="rect">
            <a:avLst/>
          </a:prstGeom>
          <a:solidFill>
            <a:schemeClr val="accent1">
              <a:alpha val="59999"/>
            </a:schemeClr>
          </a:solidFill>
          <a:ln w="9525">
            <a:noFill/>
            <a:miter lim="800000"/>
            <a:headEnd/>
            <a:tailEnd/>
          </a:ln>
          <a:effectLst>
            <a:prstShdw prst="shdw17" dist="17961" dir="2700000">
              <a:srgbClr val="2F4D71"/>
            </a:prstShdw>
          </a:effectLst>
        </p:spPr>
        <p:txBody>
          <a:bodyPr wrap="none" anchor="ctr"/>
          <a:lstStyle/>
          <a:p>
            <a:pPr algn="ctr"/>
            <a:r>
              <a:rPr lang="fr-FR" sz="1400"/>
              <a:t>Serveur 2</a:t>
            </a:r>
          </a:p>
        </p:txBody>
      </p:sp>
      <p:sp>
        <p:nvSpPr>
          <p:cNvPr id="2106" name="Line 56"/>
          <p:cNvSpPr>
            <a:spLocks noChangeShapeType="1"/>
          </p:cNvSpPr>
          <p:nvPr/>
        </p:nvSpPr>
        <p:spPr bwMode="auto">
          <a:xfrm>
            <a:off x="5065713" y="5835650"/>
            <a:ext cx="280987" cy="0"/>
          </a:xfrm>
          <a:prstGeom prst="line">
            <a:avLst/>
          </a:prstGeom>
          <a:noFill/>
          <a:ln w="19050">
            <a:solidFill>
              <a:schemeClr val="tx1"/>
            </a:solidFill>
            <a:round/>
            <a:headEnd/>
            <a:tailEnd/>
          </a:ln>
        </p:spPr>
        <p:txBody>
          <a:bodyPr/>
          <a:lstStyle/>
          <a:p>
            <a:endParaRPr lang="fr-FR"/>
          </a:p>
        </p:txBody>
      </p:sp>
      <p:sp>
        <p:nvSpPr>
          <p:cNvPr id="2107" name="Text Box 57"/>
          <p:cNvSpPr txBox="1">
            <a:spLocks noChangeArrowheads="1"/>
          </p:cNvSpPr>
          <p:nvPr/>
        </p:nvSpPr>
        <p:spPr bwMode="auto">
          <a:xfrm>
            <a:off x="7885113" y="2225675"/>
            <a:ext cx="1035050" cy="457200"/>
          </a:xfrm>
          <a:prstGeom prst="rect">
            <a:avLst/>
          </a:prstGeom>
          <a:noFill/>
          <a:ln w="19050">
            <a:noFill/>
            <a:miter lim="800000"/>
            <a:headEnd/>
            <a:tailEnd/>
          </a:ln>
        </p:spPr>
        <p:txBody>
          <a:bodyPr wrap="none">
            <a:spAutoFit/>
          </a:bodyPr>
          <a:lstStyle/>
          <a:p>
            <a:pPr algn="ctr">
              <a:buClr>
                <a:srgbClr val="99CCFF"/>
              </a:buClr>
            </a:pPr>
            <a:r>
              <a:rPr lang="fr-FR" sz="1200">
                <a:solidFill>
                  <a:srgbClr val="00279F"/>
                </a:solidFill>
              </a:rPr>
              <a:t>Évaluation </a:t>
            </a:r>
          </a:p>
          <a:p>
            <a:pPr algn="ctr">
              <a:buClr>
                <a:srgbClr val="99CCFF"/>
              </a:buClr>
            </a:pPr>
            <a:r>
              <a:rPr lang="fr-FR" sz="1200">
                <a:solidFill>
                  <a:srgbClr val="00279F"/>
                </a:solidFill>
              </a:rPr>
              <a:t>fonctionnelle</a:t>
            </a:r>
          </a:p>
        </p:txBody>
      </p:sp>
      <p:pic>
        <p:nvPicPr>
          <p:cNvPr id="2108" name="Picture 59" descr="http://www.adaptivelearning.net/images/medical_team_300_DPI_small.jpg"/>
          <p:cNvPicPr>
            <a:picLocks noChangeAspect="1" noChangeArrowheads="1"/>
          </p:cNvPicPr>
          <p:nvPr/>
        </p:nvPicPr>
        <p:blipFill>
          <a:blip r:embed="rId6"/>
          <a:srcRect/>
          <a:stretch>
            <a:fillRect/>
          </a:stretch>
        </p:blipFill>
        <p:spPr bwMode="auto">
          <a:xfrm>
            <a:off x="7956550" y="1652588"/>
            <a:ext cx="552450" cy="561975"/>
          </a:xfrm>
          <a:prstGeom prst="rect">
            <a:avLst/>
          </a:prstGeom>
          <a:noFill/>
          <a:ln w="9525">
            <a:noFill/>
            <a:miter lim="800000"/>
            <a:headEnd/>
            <a:tailEnd/>
          </a:ln>
        </p:spPr>
      </p:pic>
      <p:sp>
        <p:nvSpPr>
          <p:cNvPr id="2109" name="Text Box 60"/>
          <p:cNvSpPr txBox="1">
            <a:spLocks noChangeArrowheads="1"/>
          </p:cNvSpPr>
          <p:nvPr/>
        </p:nvSpPr>
        <p:spPr bwMode="auto">
          <a:xfrm>
            <a:off x="8208963" y="6186488"/>
            <a:ext cx="935037" cy="457200"/>
          </a:xfrm>
          <a:prstGeom prst="rect">
            <a:avLst/>
          </a:prstGeom>
          <a:noFill/>
          <a:ln w="19050">
            <a:noFill/>
            <a:miter lim="800000"/>
            <a:headEnd/>
            <a:tailEnd/>
          </a:ln>
        </p:spPr>
        <p:txBody>
          <a:bodyPr wrap="none">
            <a:spAutoFit/>
          </a:bodyPr>
          <a:lstStyle/>
          <a:p>
            <a:pPr algn="ctr">
              <a:buClr>
                <a:srgbClr val="99CCFF"/>
              </a:buClr>
            </a:pPr>
            <a:r>
              <a:rPr lang="fr-FR" sz="1200">
                <a:solidFill>
                  <a:srgbClr val="00279F"/>
                </a:solidFill>
              </a:rPr>
              <a:t>Évaluation </a:t>
            </a:r>
          </a:p>
          <a:p>
            <a:pPr algn="ctr">
              <a:buClr>
                <a:srgbClr val="99CCFF"/>
              </a:buClr>
            </a:pPr>
            <a:r>
              <a:rPr lang="fr-FR" sz="1200">
                <a:solidFill>
                  <a:srgbClr val="00279F"/>
                </a:solidFill>
              </a:rPr>
              <a:t>technique</a:t>
            </a:r>
          </a:p>
        </p:txBody>
      </p:sp>
      <p:sp>
        <p:nvSpPr>
          <p:cNvPr id="2110" name="AutoShape 61"/>
          <p:cNvSpPr>
            <a:spLocks noChangeArrowheads="1"/>
          </p:cNvSpPr>
          <p:nvPr/>
        </p:nvSpPr>
        <p:spPr bwMode="auto">
          <a:xfrm>
            <a:off x="7019925" y="2298700"/>
            <a:ext cx="792163" cy="287338"/>
          </a:xfrm>
          <a:prstGeom prst="parallelogram">
            <a:avLst>
              <a:gd name="adj" fmla="val 68923"/>
            </a:avLst>
          </a:prstGeom>
          <a:solidFill>
            <a:srgbClr val="FFFF66"/>
          </a:solidFill>
          <a:ln w="9525">
            <a:noFill/>
            <a:miter lim="800000"/>
            <a:headEnd/>
            <a:tailEnd/>
          </a:ln>
          <a:effectLst>
            <a:prstShdw prst="shdw17" dist="17961" dir="2700000">
              <a:srgbClr val="99993D">
                <a:alpha val="74997"/>
              </a:srgbClr>
            </a:prstShdw>
          </a:effectLst>
        </p:spPr>
        <p:txBody>
          <a:bodyPr wrap="none" anchor="ctr"/>
          <a:lstStyle/>
          <a:p>
            <a:pPr algn="ctr"/>
            <a:r>
              <a:rPr lang="fr-FR" sz="800"/>
              <a:t>Envoi</a:t>
            </a:r>
          </a:p>
          <a:p>
            <a:pPr algn="ctr"/>
            <a:r>
              <a:rPr lang="fr-FR" sz="800"/>
              <a:t>sécurisé</a:t>
            </a:r>
          </a:p>
        </p:txBody>
      </p:sp>
      <p:sp>
        <p:nvSpPr>
          <p:cNvPr id="2111" name="AutoShape 62"/>
          <p:cNvSpPr>
            <a:spLocks noChangeArrowheads="1"/>
          </p:cNvSpPr>
          <p:nvPr/>
        </p:nvSpPr>
        <p:spPr bwMode="auto">
          <a:xfrm>
            <a:off x="6156325" y="2298700"/>
            <a:ext cx="792163" cy="287338"/>
          </a:xfrm>
          <a:prstGeom prst="parallelogram">
            <a:avLst>
              <a:gd name="adj" fmla="val 68923"/>
            </a:avLst>
          </a:prstGeom>
          <a:solidFill>
            <a:srgbClr val="FFFF66"/>
          </a:solidFill>
          <a:ln w="9525">
            <a:noFill/>
            <a:miter lim="800000"/>
            <a:headEnd/>
            <a:tailEnd/>
          </a:ln>
          <a:effectLst>
            <a:prstShdw prst="shdw17" dist="17961" dir="2700000">
              <a:srgbClr val="99993D">
                <a:alpha val="74997"/>
              </a:srgbClr>
            </a:prstShdw>
          </a:effectLst>
        </p:spPr>
        <p:txBody>
          <a:bodyPr wrap="none" anchor="ctr"/>
          <a:lstStyle/>
          <a:p>
            <a:pPr algn="ctr"/>
            <a:r>
              <a:rPr lang="fr-FR" sz="800"/>
              <a:t>Stockage</a:t>
            </a:r>
          </a:p>
        </p:txBody>
      </p:sp>
      <p:sp>
        <p:nvSpPr>
          <p:cNvPr id="2112" name="Rectangle 63"/>
          <p:cNvSpPr>
            <a:spLocks noChangeArrowheads="1"/>
          </p:cNvSpPr>
          <p:nvPr/>
        </p:nvSpPr>
        <p:spPr bwMode="auto">
          <a:xfrm>
            <a:off x="539750" y="2659063"/>
            <a:ext cx="8135938" cy="1576387"/>
          </a:xfrm>
          <a:prstGeom prst="rect">
            <a:avLst/>
          </a:prstGeom>
          <a:noFill/>
          <a:ln w="9525">
            <a:noFill/>
            <a:miter lim="800000"/>
            <a:headEnd/>
            <a:tailEnd/>
          </a:ln>
        </p:spPr>
        <p:txBody>
          <a:bodyPr wrap="none"/>
          <a:lstStyle/>
          <a:p>
            <a:pPr algn="r"/>
            <a:endParaRPr lang="fr-FR" sz="1600" b="1">
              <a:latin typeface="Arial Narrow" pitchFamily="34" charset="0"/>
            </a:endParaRPr>
          </a:p>
        </p:txBody>
      </p:sp>
      <p:sp>
        <p:nvSpPr>
          <p:cNvPr id="2113" name="Rectangle 64"/>
          <p:cNvSpPr>
            <a:spLocks noChangeArrowheads="1"/>
          </p:cNvSpPr>
          <p:nvPr/>
        </p:nvSpPr>
        <p:spPr bwMode="auto">
          <a:xfrm>
            <a:off x="250825" y="4170363"/>
            <a:ext cx="8315325" cy="431800"/>
          </a:xfrm>
          <a:prstGeom prst="rect">
            <a:avLst/>
          </a:prstGeom>
          <a:noFill/>
          <a:ln w="9525">
            <a:noFill/>
            <a:miter lim="800000"/>
            <a:headEnd/>
            <a:tailEnd/>
          </a:ln>
        </p:spPr>
        <p:txBody>
          <a:bodyPr wrap="none"/>
          <a:lstStyle/>
          <a:p>
            <a:pPr algn="r"/>
            <a:endParaRPr lang="fr-FR" sz="1600" b="1">
              <a:latin typeface="Arial Narrow" pitchFamily="34" charset="0"/>
            </a:endParaRPr>
          </a:p>
        </p:txBody>
      </p:sp>
      <p:sp>
        <p:nvSpPr>
          <p:cNvPr id="2114" name="Rectangle 65"/>
          <p:cNvSpPr>
            <a:spLocks noChangeArrowheads="1"/>
          </p:cNvSpPr>
          <p:nvPr/>
        </p:nvSpPr>
        <p:spPr bwMode="auto">
          <a:xfrm>
            <a:off x="4205288" y="5610225"/>
            <a:ext cx="862012" cy="430213"/>
          </a:xfrm>
          <a:prstGeom prst="rect">
            <a:avLst/>
          </a:prstGeom>
          <a:solidFill>
            <a:schemeClr val="accent1">
              <a:alpha val="59999"/>
            </a:schemeClr>
          </a:solidFill>
          <a:ln w="9525">
            <a:noFill/>
            <a:miter lim="800000"/>
            <a:headEnd/>
            <a:tailEnd/>
          </a:ln>
          <a:effectLst>
            <a:prstShdw prst="shdw17" dist="17961" dir="2700000">
              <a:srgbClr val="2F4D71"/>
            </a:prstShdw>
          </a:effectLst>
        </p:spPr>
        <p:txBody>
          <a:bodyPr wrap="none" anchor="ctr"/>
          <a:lstStyle/>
          <a:p>
            <a:pPr algn="ctr"/>
            <a:r>
              <a:rPr lang="fr-FR" sz="1400"/>
              <a:t>Serveur 3</a:t>
            </a:r>
          </a:p>
        </p:txBody>
      </p:sp>
      <p:sp>
        <p:nvSpPr>
          <p:cNvPr id="2115" name="Rectangle 67"/>
          <p:cNvSpPr>
            <a:spLocks noChangeArrowheads="1"/>
          </p:cNvSpPr>
          <p:nvPr/>
        </p:nvSpPr>
        <p:spPr bwMode="auto">
          <a:xfrm>
            <a:off x="4598988" y="3089275"/>
            <a:ext cx="936625" cy="504825"/>
          </a:xfrm>
          <a:prstGeom prst="rect">
            <a:avLst/>
          </a:prstGeom>
          <a:solidFill>
            <a:srgbClr val="00FF00"/>
          </a:solidFill>
          <a:ln w="9525">
            <a:noFill/>
            <a:miter lim="800000"/>
            <a:headEnd/>
            <a:tailEnd/>
          </a:ln>
          <a:effectLst>
            <a:prstShdw prst="shdw17" dist="17961" dir="2700000">
              <a:srgbClr val="009900">
                <a:alpha val="74997"/>
              </a:srgbClr>
            </a:prstShdw>
          </a:effectLst>
        </p:spPr>
        <p:txBody>
          <a:bodyPr wrap="none" anchor="ctr"/>
          <a:lstStyle/>
          <a:p>
            <a:pPr algn="ctr"/>
            <a:r>
              <a:rPr lang="fr-FR" sz="1200" b="1">
                <a:latin typeface="Arial Narrow" pitchFamily="34" charset="0"/>
              </a:rPr>
              <a:t>Consultation </a:t>
            </a:r>
          </a:p>
          <a:p>
            <a:pPr algn="ctr"/>
            <a:r>
              <a:rPr lang="fr-FR" sz="1200" b="1">
                <a:latin typeface="Arial Narrow" pitchFamily="34" charset="0"/>
              </a:rPr>
              <a:t>liste de </a:t>
            </a:r>
          </a:p>
          <a:p>
            <a:pPr algn="ctr"/>
            <a:r>
              <a:rPr lang="fr-FR" sz="1200" b="1">
                <a:latin typeface="Arial Narrow" pitchFamily="34" charset="0"/>
              </a:rPr>
              <a:t>diffusion</a:t>
            </a:r>
          </a:p>
        </p:txBody>
      </p:sp>
      <p:sp>
        <p:nvSpPr>
          <p:cNvPr id="2116" name="Rectangle 68"/>
          <p:cNvSpPr>
            <a:spLocks noChangeArrowheads="1"/>
          </p:cNvSpPr>
          <p:nvPr/>
        </p:nvSpPr>
        <p:spPr bwMode="auto">
          <a:xfrm>
            <a:off x="5718175" y="3089275"/>
            <a:ext cx="722313" cy="504825"/>
          </a:xfrm>
          <a:prstGeom prst="rect">
            <a:avLst/>
          </a:prstGeom>
          <a:solidFill>
            <a:srgbClr val="00FF00"/>
          </a:solidFill>
          <a:ln w="9525">
            <a:noFill/>
            <a:miter lim="800000"/>
            <a:headEnd/>
            <a:tailEnd/>
          </a:ln>
          <a:effectLst>
            <a:prstShdw prst="shdw17" dist="17961" dir="2700000">
              <a:srgbClr val="009900">
                <a:alpha val="74997"/>
              </a:srgbClr>
            </a:prstShdw>
          </a:effectLst>
        </p:spPr>
        <p:txBody>
          <a:bodyPr wrap="none" anchor="ctr"/>
          <a:lstStyle/>
          <a:p>
            <a:pPr algn="ctr"/>
            <a:r>
              <a:rPr lang="fr-FR" sz="1200" b="1">
                <a:latin typeface="Arial Narrow" pitchFamily="34" charset="0"/>
              </a:rPr>
              <a:t>Ajout CR </a:t>
            </a:r>
          </a:p>
          <a:p>
            <a:pPr algn="ctr"/>
            <a:r>
              <a:rPr lang="fr-FR" sz="1200" b="1">
                <a:latin typeface="Arial Narrow" pitchFamily="34" charset="0"/>
              </a:rPr>
              <a:t>entrepôt</a:t>
            </a:r>
          </a:p>
        </p:txBody>
      </p:sp>
      <p:sp>
        <p:nvSpPr>
          <p:cNvPr id="2117" name="Rectangle 69"/>
          <p:cNvSpPr>
            <a:spLocks noChangeArrowheads="1"/>
          </p:cNvSpPr>
          <p:nvPr/>
        </p:nvSpPr>
        <p:spPr bwMode="auto">
          <a:xfrm>
            <a:off x="6581775" y="3097213"/>
            <a:ext cx="865188" cy="504825"/>
          </a:xfrm>
          <a:prstGeom prst="rect">
            <a:avLst/>
          </a:prstGeom>
          <a:solidFill>
            <a:srgbClr val="00FF00"/>
          </a:solidFill>
          <a:ln w="9525">
            <a:noFill/>
            <a:miter lim="800000"/>
            <a:headEnd/>
            <a:tailEnd/>
          </a:ln>
          <a:effectLst>
            <a:prstShdw prst="shdw17" dist="17961" dir="2700000">
              <a:srgbClr val="009900">
                <a:alpha val="74997"/>
              </a:srgbClr>
            </a:prstShdw>
          </a:effectLst>
        </p:spPr>
        <p:txBody>
          <a:bodyPr wrap="none" anchor="ctr"/>
          <a:lstStyle/>
          <a:p>
            <a:pPr algn="ctr"/>
            <a:r>
              <a:rPr lang="fr-FR" sz="1200" b="1">
                <a:latin typeface="Arial Narrow" pitchFamily="34" charset="0"/>
              </a:rPr>
              <a:t>Identification</a:t>
            </a:r>
          </a:p>
          <a:p>
            <a:pPr algn="ctr"/>
            <a:r>
              <a:rPr lang="fr-FR" sz="1200" b="1">
                <a:latin typeface="Arial Narrow" pitchFamily="34" charset="0"/>
              </a:rPr>
              <a:t> PS</a:t>
            </a:r>
          </a:p>
        </p:txBody>
      </p:sp>
      <p:sp>
        <p:nvSpPr>
          <p:cNvPr id="2118" name="Line 70"/>
          <p:cNvSpPr>
            <a:spLocks noChangeShapeType="1"/>
          </p:cNvSpPr>
          <p:nvPr/>
        </p:nvSpPr>
        <p:spPr bwMode="auto">
          <a:xfrm flipH="1">
            <a:off x="2765425" y="3594100"/>
            <a:ext cx="2376488" cy="1008063"/>
          </a:xfrm>
          <a:prstGeom prst="line">
            <a:avLst/>
          </a:prstGeom>
          <a:noFill/>
          <a:ln w="19050">
            <a:solidFill>
              <a:schemeClr val="tx1"/>
            </a:solidFill>
            <a:prstDash val="dash"/>
            <a:round/>
            <a:headEnd/>
            <a:tailEnd type="triangle" w="med" len="med"/>
          </a:ln>
        </p:spPr>
        <p:txBody>
          <a:bodyPr/>
          <a:lstStyle/>
          <a:p>
            <a:endParaRPr lang="fr-FR"/>
          </a:p>
        </p:txBody>
      </p:sp>
      <p:sp>
        <p:nvSpPr>
          <p:cNvPr id="2120" name="AutoShape 72"/>
          <p:cNvSpPr>
            <a:spLocks noChangeArrowheads="1"/>
          </p:cNvSpPr>
          <p:nvPr/>
        </p:nvSpPr>
        <p:spPr bwMode="auto">
          <a:xfrm>
            <a:off x="4859338" y="2009775"/>
            <a:ext cx="1014412" cy="287338"/>
          </a:xfrm>
          <a:prstGeom prst="parallelogram">
            <a:avLst>
              <a:gd name="adj" fmla="val 88259"/>
            </a:avLst>
          </a:prstGeom>
          <a:solidFill>
            <a:srgbClr val="FFFF66"/>
          </a:solidFill>
          <a:ln w="9525">
            <a:noFill/>
            <a:miter lim="800000"/>
            <a:headEnd/>
            <a:tailEnd/>
          </a:ln>
          <a:effectLst>
            <a:prstShdw prst="shdw17" dist="17961" dir="2700000">
              <a:srgbClr val="99993D">
                <a:alpha val="74997"/>
              </a:srgbClr>
            </a:prstShdw>
          </a:effectLst>
        </p:spPr>
        <p:txBody>
          <a:bodyPr wrap="none" anchor="ctr"/>
          <a:lstStyle/>
          <a:p>
            <a:pPr algn="ctr"/>
            <a:r>
              <a:rPr lang="fr-FR" sz="800"/>
              <a:t>Quelle</a:t>
            </a:r>
          </a:p>
          <a:p>
            <a:pPr algn="ctr"/>
            <a:r>
              <a:rPr lang="fr-FR" sz="800"/>
              <a:t> diffusion ?</a:t>
            </a:r>
          </a:p>
        </p:txBody>
      </p:sp>
      <p:sp>
        <p:nvSpPr>
          <p:cNvPr id="2121" name="AutoShape 73"/>
          <p:cNvSpPr>
            <a:spLocks noChangeArrowheads="1"/>
          </p:cNvSpPr>
          <p:nvPr/>
        </p:nvSpPr>
        <p:spPr bwMode="auto">
          <a:xfrm rot="-5400000">
            <a:off x="5652294" y="2010569"/>
            <a:ext cx="792162" cy="215900"/>
          </a:xfrm>
          <a:prstGeom prst="flowChartPreparation">
            <a:avLst/>
          </a:prstGeom>
          <a:solidFill>
            <a:srgbClr val="FFFF66"/>
          </a:solidFill>
          <a:ln w="9525">
            <a:noFill/>
            <a:miter lim="800000"/>
            <a:headEnd/>
            <a:tailEnd/>
          </a:ln>
          <a:effectLst>
            <a:prstShdw prst="shdw17" dist="17961" dir="2700000">
              <a:srgbClr val="99993D">
                <a:alpha val="74997"/>
              </a:srgbClr>
            </a:prstShdw>
          </a:effectLst>
        </p:spPr>
        <p:txBody>
          <a:bodyPr vert="eaVert" wrap="none" anchor="ctr"/>
          <a:lstStyle/>
          <a:p>
            <a:pPr algn="ctr"/>
            <a:endParaRPr lang="fr-FR"/>
          </a:p>
        </p:txBody>
      </p:sp>
      <p:sp>
        <p:nvSpPr>
          <p:cNvPr id="2122" name="Text Box 74"/>
          <p:cNvSpPr txBox="1">
            <a:spLocks noChangeArrowheads="1"/>
          </p:cNvSpPr>
          <p:nvPr/>
        </p:nvSpPr>
        <p:spPr bwMode="auto">
          <a:xfrm rot="-5400000">
            <a:off x="5760244" y="1974056"/>
            <a:ext cx="604838" cy="244475"/>
          </a:xfrm>
          <a:prstGeom prst="rect">
            <a:avLst/>
          </a:prstGeom>
          <a:noFill/>
          <a:ln w="9525">
            <a:noFill/>
            <a:miter lim="800000"/>
            <a:headEnd/>
            <a:tailEnd/>
          </a:ln>
        </p:spPr>
        <p:txBody>
          <a:bodyPr wrap="none">
            <a:spAutoFit/>
          </a:bodyPr>
          <a:lstStyle/>
          <a:p>
            <a:r>
              <a:rPr lang="fr-FR" sz="1000"/>
              <a:t>Mode ?</a:t>
            </a:r>
          </a:p>
        </p:txBody>
      </p:sp>
      <p:sp>
        <p:nvSpPr>
          <p:cNvPr id="2123" name="Line 75"/>
          <p:cNvSpPr>
            <a:spLocks noChangeShapeType="1"/>
          </p:cNvSpPr>
          <p:nvPr/>
        </p:nvSpPr>
        <p:spPr bwMode="auto">
          <a:xfrm flipV="1">
            <a:off x="5292725" y="2298700"/>
            <a:ext cx="0" cy="719138"/>
          </a:xfrm>
          <a:prstGeom prst="line">
            <a:avLst/>
          </a:prstGeom>
          <a:noFill/>
          <a:ln w="28575">
            <a:solidFill>
              <a:schemeClr val="tx1"/>
            </a:solidFill>
            <a:prstDash val="sysDot"/>
            <a:round/>
            <a:headEnd/>
            <a:tailEnd type="triangle" w="med" len="med"/>
          </a:ln>
        </p:spPr>
        <p:txBody>
          <a:bodyPr/>
          <a:lstStyle/>
          <a:p>
            <a:endParaRPr lang="fr-FR"/>
          </a:p>
        </p:txBody>
      </p:sp>
      <p:sp>
        <p:nvSpPr>
          <p:cNvPr id="2124" name="Line 76"/>
          <p:cNvSpPr>
            <a:spLocks noChangeShapeType="1"/>
          </p:cNvSpPr>
          <p:nvPr/>
        </p:nvSpPr>
        <p:spPr bwMode="auto">
          <a:xfrm flipH="1">
            <a:off x="7235825" y="2586038"/>
            <a:ext cx="144463" cy="504825"/>
          </a:xfrm>
          <a:prstGeom prst="line">
            <a:avLst/>
          </a:prstGeom>
          <a:noFill/>
          <a:ln w="9525">
            <a:solidFill>
              <a:schemeClr val="tx1"/>
            </a:solidFill>
            <a:round/>
            <a:headEnd/>
            <a:tailEnd type="triangle" w="med" len="med"/>
          </a:ln>
        </p:spPr>
        <p:txBody>
          <a:bodyPr/>
          <a:lstStyle/>
          <a:p>
            <a:endParaRPr lang="fr-FR"/>
          </a:p>
        </p:txBody>
      </p:sp>
      <p:sp>
        <p:nvSpPr>
          <p:cNvPr id="2125" name="Line 77"/>
          <p:cNvSpPr>
            <a:spLocks noChangeShapeType="1"/>
          </p:cNvSpPr>
          <p:nvPr/>
        </p:nvSpPr>
        <p:spPr bwMode="auto">
          <a:xfrm flipH="1">
            <a:off x="6227763" y="2586038"/>
            <a:ext cx="144462" cy="504825"/>
          </a:xfrm>
          <a:prstGeom prst="line">
            <a:avLst/>
          </a:prstGeom>
          <a:noFill/>
          <a:ln w="9525">
            <a:solidFill>
              <a:schemeClr val="tx1"/>
            </a:solidFill>
            <a:round/>
            <a:headEnd/>
            <a:tailEnd type="triangle" w="med" len="med"/>
          </a:ln>
        </p:spPr>
        <p:txBody>
          <a:bodyPr/>
          <a:lstStyle/>
          <a:p>
            <a:endParaRPr lang="fr-FR"/>
          </a:p>
        </p:txBody>
      </p:sp>
      <p:sp>
        <p:nvSpPr>
          <p:cNvPr id="2126" name="Text Box 78"/>
          <p:cNvSpPr txBox="1">
            <a:spLocks noChangeArrowheads="1"/>
          </p:cNvSpPr>
          <p:nvPr/>
        </p:nvSpPr>
        <p:spPr bwMode="auto">
          <a:xfrm>
            <a:off x="33338" y="1927225"/>
            <a:ext cx="825500" cy="369888"/>
          </a:xfrm>
          <a:prstGeom prst="rect">
            <a:avLst/>
          </a:prstGeom>
          <a:noFill/>
          <a:ln w="9525">
            <a:solidFill>
              <a:schemeClr val="hlink"/>
            </a:solidFill>
            <a:miter lim="800000"/>
            <a:headEnd/>
            <a:tailEnd/>
          </a:ln>
        </p:spPr>
        <p:txBody>
          <a:bodyPr wrap="none">
            <a:spAutoFit/>
          </a:bodyPr>
          <a:lstStyle/>
          <a:p>
            <a:r>
              <a:rPr lang="fr-FR" b="1">
                <a:solidFill>
                  <a:srgbClr val="C00000"/>
                </a:solidFill>
                <a:latin typeface="Arial Narrow" pitchFamily="34" charset="0"/>
              </a:rPr>
              <a:t>Action</a:t>
            </a:r>
            <a:r>
              <a:rPr lang="fr-FR" b="1">
                <a:latin typeface="Arial Narrow" pitchFamily="34" charset="0"/>
              </a:rPr>
              <a:t> </a:t>
            </a:r>
          </a:p>
        </p:txBody>
      </p:sp>
      <p:sp>
        <p:nvSpPr>
          <p:cNvPr id="2127" name="Text Box 78"/>
          <p:cNvSpPr txBox="1">
            <a:spLocks noChangeArrowheads="1"/>
          </p:cNvSpPr>
          <p:nvPr/>
        </p:nvSpPr>
        <p:spPr bwMode="auto">
          <a:xfrm>
            <a:off x="0" y="3097213"/>
            <a:ext cx="1047750" cy="369887"/>
          </a:xfrm>
          <a:prstGeom prst="rect">
            <a:avLst/>
          </a:prstGeom>
          <a:noFill/>
          <a:ln w="9525">
            <a:solidFill>
              <a:schemeClr val="hlink"/>
            </a:solidFill>
            <a:miter lim="800000"/>
            <a:headEnd/>
            <a:tailEnd/>
          </a:ln>
        </p:spPr>
        <p:txBody>
          <a:bodyPr wrap="none">
            <a:spAutoFit/>
          </a:bodyPr>
          <a:lstStyle/>
          <a:p>
            <a:r>
              <a:rPr lang="fr-FR" b="1">
                <a:solidFill>
                  <a:srgbClr val="C00000"/>
                </a:solidFill>
                <a:latin typeface="Arial Narrow" pitchFamily="34" charset="0"/>
              </a:rPr>
              <a:t>Fonction</a:t>
            </a:r>
            <a:r>
              <a:rPr lang="fr-FR"/>
              <a:t> </a:t>
            </a:r>
          </a:p>
        </p:txBody>
      </p:sp>
      <p:sp>
        <p:nvSpPr>
          <p:cNvPr id="2128" name="Text Box 78"/>
          <p:cNvSpPr txBox="1">
            <a:spLocks noChangeArrowheads="1"/>
          </p:cNvSpPr>
          <p:nvPr/>
        </p:nvSpPr>
        <p:spPr bwMode="auto">
          <a:xfrm>
            <a:off x="0" y="4559300"/>
            <a:ext cx="1268413" cy="369888"/>
          </a:xfrm>
          <a:prstGeom prst="rect">
            <a:avLst/>
          </a:prstGeom>
          <a:noFill/>
          <a:ln w="9525">
            <a:solidFill>
              <a:schemeClr val="hlink"/>
            </a:solidFill>
            <a:miter lim="800000"/>
            <a:headEnd/>
            <a:tailEnd/>
          </a:ln>
        </p:spPr>
        <p:txBody>
          <a:bodyPr wrap="none">
            <a:spAutoFit/>
          </a:bodyPr>
          <a:lstStyle/>
          <a:p>
            <a:r>
              <a:rPr lang="fr-FR" b="1">
                <a:solidFill>
                  <a:srgbClr val="C00000"/>
                </a:solidFill>
                <a:latin typeface="Arial Narrow" pitchFamily="34" charset="0"/>
              </a:rPr>
              <a:t>Application</a:t>
            </a:r>
            <a:r>
              <a:rPr lang="fr-FR" b="1">
                <a:latin typeface="Arial Narrow" pitchFamily="34" charset="0"/>
              </a:rPr>
              <a:t> </a:t>
            </a:r>
          </a:p>
        </p:txBody>
      </p:sp>
    </p:spTree>
    <p:extLst>
      <p:ext uri="{BB962C8B-B14F-4D97-AF65-F5344CB8AC3E}">
        <p14:creationId xmlns:p14="http://schemas.microsoft.com/office/powerpoint/2010/main" val="3596412723"/>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a:spLocks noGrp="1"/>
          </p:cNvSpPr>
          <p:nvPr>
            <p:ph type="title"/>
          </p:nvPr>
        </p:nvSpPr>
        <p:spPr>
          <a:xfrm>
            <a:off x="280972" y="591200"/>
            <a:ext cx="8730000" cy="447660"/>
          </a:xfrm>
        </p:spPr>
        <p:txBody>
          <a:bodyPr wrap="square">
            <a:noAutofit/>
          </a:bodyPr>
          <a:lstStyle/>
          <a:p>
            <a:pPr lvl="0"/>
            <a:r>
              <a:rPr lang="fr-FR" sz="2400" dirty="0" err="1" smtClean="0"/>
              <a:t>Etapes</a:t>
            </a:r>
            <a:r>
              <a:rPr lang="fr-FR" sz="2400" dirty="0" smtClean="0"/>
              <a:t> de la démarche « processus »</a:t>
            </a:r>
            <a:endParaRPr lang="fr-FR" sz="2400" dirty="0"/>
          </a:p>
        </p:txBody>
      </p:sp>
      <p:pic>
        <p:nvPicPr>
          <p:cNvPr id="5" name="Image 4"/>
          <p:cNvPicPr/>
          <p:nvPr/>
        </p:nvPicPr>
        <p:blipFill>
          <a:blip r:embed="rId3">
            <a:extLst>
              <a:ext uri="{28A0092B-C50C-407E-A947-70E740481C1C}">
                <a14:useLocalDpi xmlns:a14="http://schemas.microsoft.com/office/drawing/2010/main" val="0"/>
              </a:ext>
            </a:extLst>
          </a:blip>
          <a:srcRect/>
          <a:stretch>
            <a:fillRect/>
          </a:stretch>
        </p:blipFill>
        <p:spPr bwMode="auto">
          <a:xfrm>
            <a:off x="1463028" y="1038860"/>
            <a:ext cx="5951682" cy="5661198"/>
          </a:xfrm>
          <a:prstGeom prst="rect">
            <a:avLst/>
          </a:prstGeom>
          <a:noFill/>
        </p:spPr>
      </p:pic>
    </p:spTree>
    <p:extLst>
      <p:ext uri="{BB962C8B-B14F-4D97-AF65-F5344CB8AC3E}">
        <p14:creationId xmlns:p14="http://schemas.microsoft.com/office/powerpoint/2010/main" val="233388831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5"/>
          </p:nvPr>
        </p:nvSpPr>
        <p:spPr/>
        <p:txBody>
          <a:bodyPr/>
          <a:lstStyle/>
          <a:p>
            <a:pPr>
              <a:defRPr/>
            </a:pPr>
            <a:fld id="{836B0F43-C37A-424D-B6A5-B0496F1EED66}" type="slidenum">
              <a:rPr lang="fr-FR" smtClean="0"/>
              <a:pPr>
                <a:defRPr/>
              </a:pPr>
              <a:t>17</a:t>
            </a:fld>
            <a:endParaRPr lang="fr-FR" dirty="0"/>
          </a:p>
        </p:txBody>
      </p:sp>
      <p:sp>
        <p:nvSpPr>
          <p:cNvPr id="7" name="Titre 1"/>
          <p:cNvSpPr>
            <a:spLocks noGrp="1"/>
          </p:cNvSpPr>
          <p:nvPr>
            <p:ph type="title"/>
          </p:nvPr>
        </p:nvSpPr>
        <p:spPr>
          <a:xfrm>
            <a:off x="256876" y="609711"/>
            <a:ext cx="8730000" cy="669404"/>
          </a:xfrm>
        </p:spPr>
        <p:txBody>
          <a:bodyPr wrap="square"/>
          <a:lstStyle/>
          <a:p>
            <a:pPr lvl="0"/>
            <a:r>
              <a:rPr lang="fr-FR" sz="2400" dirty="0" smtClean="0"/>
              <a:t>Démarche « processus »</a:t>
            </a:r>
            <a:endParaRPr lang="fr-FR" sz="2400" dirty="0"/>
          </a:p>
        </p:txBody>
      </p:sp>
      <p:sp>
        <p:nvSpPr>
          <p:cNvPr id="8" name="Espace réservé du contenu 2"/>
          <p:cNvSpPr>
            <a:spLocks noGrp="1"/>
          </p:cNvSpPr>
          <p:nvPr>
            <p:ph sz="quarter" idx="13"/>
          </p:nvPr>
        </p:nvSpPr>
        <p:spPr>
          <a:xfrm>
            <a:off x="256876" y="933865"/>
            <a:ext cx="8730000" cy="4912623"/>
          </a:xfrm>
        </p:spPr>
        <p:txBody>
          <a:bodyPr/>
          <a:lstStyle/>
          <a:p>
            <a:endParaRPr lang="fr-FR" sz="2000" b="0" dirty="0" smtClean="0">
              <a:solidFill>
                <a:srgbClr val="002060"/>
              </a:solidFill>
              <a:latin typeface="Arial" panose="020B0604020202020204" pitchFamily="34" charset="0"/>
              <a:cs typeface="Arial" panose="020B0604020202020204" pitchFamily="34" charset="0"/>
            </a:endParaRPr>
          </a:p>
          <a:p>
            <a:r>
              <a:rPr lang="fr-FR" sz="2000" b="0" dirty="0">
                <a:solidFill>
                  <a:srgbClr val="002060"/>
                </a:solidFill>
                <a:latin typeface="Arial" panose="020B0604020202020204" pitchFamily="34" charset="0"/>
                <a:cs typeface="Arial" panose="020B0604020202020204" pitchFamily="34" charset="0"/>
              </a:rPr>
              <a:t>L’approche processus est </a:t>
            </a:r>
            <a:r>
              <a:rPr lang="fr-FR" sz="2000" b="0" dirty="0" smtClean="0">
                <a:solidFill>
                  <a:srgbClr val="002060"/>
                </a:solidFill>
                <a:latin typeface="Arial" panose="020B0604020202020204" pitchFamily="34" charset="0"/>
                <a:cs typeface="Arial" panose="020B0604020202020204" pitchFamily="34" charset="0"/>
              </a:rPr>
              <a:t>une </a:t>
            </a:r>
            <a:r>
              <a:rPr lang="fr-FR" sz="2000" b="0" dirty="0">
                <a:solidFill>
                  <a:srgbClr val="002060"/>
                </a:solidFill>
                <a:latin typeface="Arial" panose="020B0604020202020204" pitchFamily="34" charset="0"/>
                <a:cs typeface="Arial" panose="020B0604020202020204" pitchFamily="34" charset="0"/>
              </a:rPr>
              <a:t>démarche multicritères (qualité, maîtrise des risques, approche économique...), </a:t>
            </a:r>
            <a:r>
              <a:rPr lang="fr-FR" sz="2000" dirty="0">
                <a:solidFill>
                  <a:srgbClr val="C00000"/>
                </a:solidFill>
                <a:latin typeface="Arial" charset="0"/>
                <a:ea typeface="Calibri"/>
                <a:cs typeface="Calibri"/>
              </a:rPr>
              <a:t>inscrite dans la durée</a:t>
            </a:r>
            <a:r>
              <a:rPr lang="fr-FR" sz="2000" b="0" dirty="0">
                <a:solidFill>
                  <a:srgbClr val="002060"/>
                </a:solidFill>
                <a:latin typeface="Arial" panose="020B0604020202020204" pitchFamily="34" charset="0"/>
                <a:cs typeface="Arial" panose="020B0604020202020204" pitchFamily="34" charset="0"/>
              </a:rPr>
              <a:t>, dont la finalité est de faire progresser l’organisation / structure  en fonction de ses objectifs stratégiques</a:t>
            </a:r>
          </a:p>
          <a:p>
            <a:endParaRPr lang="fr-FR" sz="2000" b="0" dirty="0">
              <a:solidFill>
                <a:srgbClr val="002060"/>
              </a:solidFill>
              <a:latin typeface="Arial" panose="020B0604020202020204" pitchFamily="34" charset="0"/>
              <a:cs typeface="Arial" panose="020B0604020202020204" pitchFamily="34" charset="0"/>
            </a:endParaRPr>
          </a:p>
          <a:p>
            <a:endParaRPr lang="fr-FR" sz="2000" b="0" dirty="0">
              <a:solidFill>
                <a:srgbClr val="002060"/>
              </a:solidFill>
              <a:latin typeface="Arial" panose="020B0604020202020204" pitchFamily="34" charset="0"/>
              <a:cs typeface="Arial" panose="020B0604020202020204" pitchFamily="34" charset="0"/>
            </a:endParaRPr>
          </a:p>
          <a:p>
            <a:endParaRPr lang="fr-FR" sz="2000" b="0" dirty="0">
              <a:solidFill>
                <a:srgbClr val="002060"/>
              </a:solidFill>
              <a:latin typeface="Arial" panose="020B0604020202020204" pitchFamily="34" charset="0"/>
              <a:cs typeface="Arial" panose="020B0604020202020204" pitchFamily="34" charset="0"/>
            </a:endParaRPr>
          </a:p>
          <a:p>
            <a:pPr marL="0" indent="0">
              <a:buNone/>
            </a:pPr>
            <a:endParaRPr lang="fr-FR" sz="1400" b="0" dirty="0" smtClean="0">
              <a:solidFill>
                <a:schemeClr val="bg2">
                  <a:lumMod val="10000"/>
                </a:schemeClr>
              </a:solidFill>
            </a:endParaRPr>
          </a:p>
          <a:p>
            <a:pPr marL="0" indent="0">
              <a:buNone/>
            </a:pPr>
            <a:endParaRPr lang="fr-FR" sz="1400" b="0" dirty="0">
              <a:solidFill>
                <a:schemeClr val="bg2">
                  <a:lumMod val="10000"/>
                </a:schemeClr>
              </a:solidFill>
            </a:endParaRPr>
          </a:p>
          <a:p>
            <a:endParaRPr lang="fr-FR" dirty="0" smtClean="0">
              <a:solidFill>
                <a:schemeClr val="bg2">
                  <a:lumMod val="10000"/>
                </a:schemeClr>
              </a:solidFill>
            </a:endParaRPr>
          </a:p>
          <a:p>
            <a:endParaRPr lang="fr-FR" dirty="0">
              <a:solidFill>
                <a:schemeClr val="bg2">
                  <a:lumMod val="10000"/>
                </a:schemeClr>
              </a:solidFill>
            </a:endParaRPr>
          </a:p>
        </p:txBody>
      </p:sp>
      <p:pic>
        <p:nvPicPr>
          <p:cNvPr id="5" name="Image 4"/>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213658" y="2366644"/>
            <a:ext cx="6816437" cy="4491355"/>
          </a:xfrm>
          <a:prstGeom prst="rect">
            <a:avLst/>
          </a:prstGeom>
          <a:noFill/>
          <a:ln>
            <a:noFill/>
          </a:ln>
        </p:spPr>
      </p:pic>
    </p:spTree>
    <p:extLst>
      <p:ext uri="{BB962C8B-B14F-4D97-AF65-F5344CB8AC3E}">
        <p14:creationId xmlns:p14="http://schemas.microsoft.com/office/powerpoint/2010/main" val="402926064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a:spLocks noGrp="1"/>
          </p:cNvSpPr>
          <p:nvPr>
            <p:ph type="title"/>
          </p:nvPr>
        </p:nvSpPr>
        <p:spPr>
          <a:xfrm>
            <a:off x="280972" y="591200"/>
            <a:ext cx="8730000" cy="447660"/>
          </a:xfrm>
        </p:spPr>
        <p:txBody>
          <a:bodyPr wrap="square">
            <a:noAutofit/>
          </a:bodyPr>
          <a:lstStyle/>
          <a:p>
            <a:pPr lvl="0"/>
            <a:r>
              <a:rPr lang="fr-FR" sz="2400" dirty="0" smtClean="0"/>
              <a:t>Gouvernance de la démarche « processus »</a:t>
            </a:r>
            <a:endParaRPr lang="fr-FR" sz="2400" dirty="0"/>
          </a:p>
        </p:txBody>
      </p:sp>
      <p:pic>
        <p:nvPicPr>
          <p:cNvPr id="6" name="Image 5"/>
          <p:cNvPicPr/>
          <p:nvPr/>
        </p:nvPicPr>
        <p:blipFill>
          <a:blip r:embed="rId3">
            <a:extLst>
              <a:ext uri="{28A0092B-C50C-407E-A947-70E740481C1C}">
                <a14:useLocalDpi xmlns:a14="http://schemas.microsoft.com/office/drawing/2010/main" val="0"/>
              </a:ext>
            </a:extLst>
          </a:blip>
          <a:srcRect/>
          <a:stretch>
            <a:fillRect/>
          </a:stretch>
        </p:blipFill>
        <p:spPr bwMode="auto">
          <a:xfrm>
            <a:off x="615142" y="1429789"/>
            <a:ext cx="7863839" cy="4971011"/>
          </a:xfrm>
          <a:prstGeom prst="rect">
            <a:avLst/>
          </a:prstGeom>
          <a:noFill/>
        </p:spPr>
      </p:pic>
    </p:spTree>
    <p:extLst>
      <p:ext uri="{BB962C8B-B14F-4D97-AF65-F5344CB8AC3E}">
        <p14:creationId xmlns:p14="http://schemas.microsoft.com/office/powerpoint/2010/main" val="52729608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a:spLocks noGrp="1"/>
          </p:cNvSpPr>
          <p:nvPr>
            <p:ph type="title"/>
          </p:nvPr>
        </p:nvSpPr>
        <p:spPr>
          <a:xfrm>
            <a:off x="280972" y="591200"/>
            <a:ext cx="8730000" cy="447660"/>
          </a:xfrm>
        </p:spPr>
        <p:txBody>
          <a:bodyPr wrap="square">
            <a:noAutofit/>
          </a:bodyPr>
          <a:lstStyle/>
          <a:p>
            <a:pPr lvl="0"/>
            <a:r>
              <a:rPr lang="fr-FR" sz="2400" dirty="0"/>
              <a:t>Convention de modélisation </a:t>
            </a:r>
          </a:p>
        </p:txBody>
      </p:sp>
      <p:sp>
        <p:nvSpPr>
          <p:cNvPr id="7" name="Rectangle 3"/>
          <p:cNvSpPr>
            <a:spLocks/>
          </p:cNvSpPr>
          <p:nvPr/>
        </p:nvSpPr>
        <p:spPr bwMode="auto">
          <a:xfrm>
            <a:off x="280972" y="1213270"/>
            <a:ext cx="8784530" cy="4752528"/>
          </a:xfrm>
          <a:prstGeom prst="rect">
            <a:avLst/>
          </a:prstGeom>
          <a:noFill/>
          <a:ln w="9525">
            <a:noFill/>
            <a:miter lim="800000"/>
            <a:headEnd/>
            <a:tailEnd/>
          </a:ln>
        </p:spPr>
        <p:txBody>
          <a:bodyPr/>
          <a:lstStyle/>
          <a:p>
            <a:pPr marL="171450" indent="-171450">
              <a:spcAft>
                <a:spcPts val="600"/>
              </a:spcAft>
              <a:buClr>
                <a:schemeClr val="bg2">
                  <a:lumMod val="25000"/>
                </a:schemeClr>
              </a:buClr>
              <a:buSzPct val="90000"/>
              <a:buFont typeface="Wingdings" pitchFamily="2" charset="2"/>
              <a:buChar char="§"/>
            </a:pPr>
            <a:r>
              <a:rPr lang="fr-FR" sz="3200" b="1" dirty="0" smtClean="0">
                <a:solidFill>
                  <a:srgbClr val="C00000"/>
                </a:solidFill>
                <a:ea typeface="Times New Roman"/>
                <a:cs typeface="Times New Roman"/>
              </a:rPr>
              <a:t>Q</a:t>
            </a:r>
            <a:r>
              <a:rPr lang="fr-FR" sz="2400" b="1" dirty="0" smtClean="0">
                <a:solidFill>
                  <a:srgbClr val="002060"/>
                </a:solidFill>
                <a:ea typeface="Times New Roman"/>
                <a:cs typeface="Times New Roman"/>
              </a:rPr>
              <a:t>uoi ?</a:t>
            </a:r>
            <a:r>
              <a:rPr lang="fr-FR" sz="2400" dirty="0" smtClean="0">
                <a:solidFill>
                  <a:srgbClr val="002060"/>
                </a:solidFill>
                <a:ea typeface="Times New Roman"/>
                <a:cs typeface="Times New Roman"/>
              </a:rPr>
              <a:t> </a:t>
            </a:r>
            <a:r>
              <a:rPr lang="fr-FR" sz="2400" dirty="0" smtClean="0">
                <a:solidFill>
                  <a:srgbClr val="002060"/>
                </a:solidFill>
                <a:ea typeface="Times New Roman"/>
                <a:cs typeface="Times New Roman"/>
                <a:sym typeface="Wingdings"/>
              </a:rPr>
              <a:t></a:t>
            </a:r>
            <a:r>
              <a:rPr lang="fr-FR" sz="2400" dirty="0" smtClean="0">
                <a:ea typeface="Times New Roman"/>
                <a:cs typeface="Times New Roman"/>
              </a:rPr>
              <a:t> </a:t>
            </a:r>
          </a:p>
          <a:p>
            <a:pPr marL="342900" indent="-342900" eaLnBrk="0" hangingPunct="0">
              <a:spcBef>
                <a:spcPts val="0"/>
              </a:spcBef>
              <a:buClr>
                <a:schemeClr val="tx1"/>
              </a:buClr>
              <a:buFont typeface="Wingdings" pitchFamily="2" charset="2"/>
              <a:buChar char="§"/>
              <a:defRPr/>
            </a:pPr>
            <a:endParaRPr lang="fr-FR" sz="2400" b="1" dirty="0" smtClean="0">
              <a:solidFill>
                <a:schemeClr val="bg2">
                  <a:lumMod val="25000"/>
                </a:schemeClr>
              </a:solidFill>
              <a:cs typeface="Arial" charset="0"/>
            </a:endParaRPr>
          </a:p>
          <a:p>
            <a:pPr marL="342900" indent="-342900" eaLnBrk="0" hangingPunct="0">
              <a:spcBef>
                <a:spcPts val="0"/>
              </a:spcBef>
              <a:buFont typeface="Wingdings" pitchFamily="2" charset="2"/>
              <a:buChar char="§"/>
              <a:defRPr/>
            </a:pPr>
            <a:endParaRPr lang="fr-FR" sz="2600" b="1" dirty="0">
              <a:solidFill>
                <a:schemeClr val="bg2">
                  <a:lumMod val="25000"/>
                </a:schemeClr>
              </a:solidFill>
              <a:latin typeface="Arial" charset="0"/>
              <a:cs typeface="Arial" charset="0"/>
            </a:endParaRPr>
          </a:p>
          <a:p>
            <a:pPr lvl="1" eaLnBrk="0" hangingPunct="0">
              <a:lnSpc>
                <a:spcPct val="90000"/>
              </a:lnSpc>
              <a:spcBef>
                <a:spcPct val="20000"/>
              </a:spcBef>
              <a:defRPr/>
            </a:pPr>
            <a:endParaRPr lang="fr-FR" sz="2600" i="1" dirty="0">
              <a:solidFill>
                <a:srgbClr val="00B050"/>
              </a:solidFill>
              <a:latin typeface="Arial" charset="0"/>
              <a:cs typeface="Arial" charset="0"/>
            </a:endParaRPr>
          </a:p>
          <a:p>
            <a:pPr marL="342900" indent="-342900" eaLnBrk="0" hangingPunct="0">
              <a:lnSpc>
                <a:spcPct val="90000"/>
              </a:lnSpc>
              <a:spcBef>
                <a:spcPct val="20000"/>
              </a:spcBef>
              <a:buFont typeface="Arial" pitchFamily="34" charset="0"/>
              <a:buChar char="•"/>
              <a:defRPr/>
            </a:pPr>
            <a:endParaRPr lang="fr-FR" sz="2600" b="1" i="1" dirty="0">
              <a:solidFill>
                <a:srgbClr val="1F497D"/>
              </a:solidFill>
              <a:latin typeface="Arial" charset="0"/>
              <a:cs typeface="Arial" charset="0"/>
            </a:endParaRPr>
          </a:p>
        </p:txBody>
      </p:sp>
      <p:pic>
        <p:nvPicPr>
          <p:cNvPr id="2" name="Imag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726477" y="628844"/>
            <a:ext cx="1549885" cy="1549885"/>
          </a:xfrm>
          <a:prstGeom prst="rect">
            <a:avLst/>
          </a:prstGeom>
        </p:spPr>
      </p:pic>
      <p:pic>
        <p:nvPicPr>
          <p:cNvPr id="5" name="Image 4"/>
          <p:cNvPicPr/>
          <p:nvPr/>
        </p:nvPicPr>
        <p:blipFill>
          <a:blip r:embed="rId4">
            <a:extLst>
              <a:ext uri="{28A0092B-C50C-407E-A947-70E740481C1C}">
                <a14:useLocalDpi xmlns:a14="http://schemas.microsoft.com/office/drawing/2010/main" val="0"/>
              </a:ext>
            </a:extLst>
          </a:blip>
          <a:srcRect/>
          <a:stretch>
            <a:fillRect/>
          </a:stretch>
        </p:blipFill>
        <p:spPr bwMode="auto">
          <a:xfrm>
            <a:off x="2154481" y="2178729"/>
            <a:ext cx="5037511" cy="3823854"/>
          </a:xfrm>
          <a:prstGeom prst="rect">
            <a:avLst/>
          </a:prstGeom>
          <a:noFill/>
        </p:spPr>
      </p:pic>
    </p:spTree>
    <p:extLst>
      <p:ext uri="{BB962C8B-B14F-4D97-AF65-F5344CB8AC3E}">
        <p14:creationId xmlns:p14="http://schemas.microsoft.com/office/powerpoint/2010/main" val="36223422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pPr defTabSz="914404">
              <a:defRPr/>
            </a:pPr>
            <a:r>
              <a:rPr lang="fr-FR" sz="2400" dirty="0">
                <a:latin typeface="Arial" panose="020B0604020202020204" pitchFamily="34" charset="0"/>
                <a:cs typeface="Arial" panose="020B0604020202020204" pitchFamily="34" charset="0"/>
              </a:rPr>
              <a:t>Objectifs du module</a:t>
            </a:r>
          </a:p>
        </p:txBody>
      </p:sp>
      <p:sp>
        <p:nvSpPr>
          <p:cNvPr id="3" name="Espace réservé du contenu 2"/>
          <p:cNvSpPr>
            <a:spLocks noGrp="1"/>
          </p:cNvSpPr>
          <p:nvPr>
            <p:ph sz="quarter" idx="13"/>
          </p:nvPr>
        </p:nvSpPr>
        <p:spPr/>
        <p:txBody>
          <a:bodyPr/>
          <a:lstStyle/>
          <a:p>
            <a:endParaRPr lang="fr-FR" sz="1800" dirty="0">
              <a:latin typeface="Arial" panose="020B0604020202020204" pitchFamily="34" charset="0"/>
              <a:cs typeface="Arial" panose="020B0604020202020204" pitchFamily="34" charset="0"/>
            </a:endParaRPr>
          </a:p>
          <a:p>
            <a:pPr marL="95250" indent="0">
              <a:buNone/>
            </a:pPr>
            <a:r>
              <a:rPr lang="fr-FR" dirty="0" smtClean="0">
                <a:latin typeface="Arial" panose="020B0604020202020204" pitchFamily="34" charset="0"/>
                <a:cs typeface="Arial" panose="020B0604020202020204" pitchFamily="34" charset="0"/>
              </a:rPr>
              <a:t>A </a:t>
            </a:r>
            <a:r>
              <a:rPr lang="fr-FR" dirty="0">
                <a:latin typeface="Arial" panose="020B0604020202020204" pitchFamily="34" charset="0"/>
                <a:cs typeface="Arial" panose="020B0604020202020204" pitchFamily="34" charset="0"/>
              </a:rPr>
              <a:t>l’issue de </a:t>
            </a:r>
            <a:r>
              <a:rPr lang="fr-FR" dirty="0" smtClean="0">
                <a:latin typeface="Arial" panose="020B0604020202020204" pitchFamily="34" charset="0"/>
                <a:cs typeface="Arial" panose="020B0604020202020204" pitchFamily="34" charset="0"/>
              </a:rPr>
              <a:t>cette journée, vous serez capables </a:t>
            </a:r>
            <a:r>
              <a:rPr lang="fr-FR" dirty="0">
                <a:latin typeface="Arial" panose="020B0604020202020204" pitchFamily="34" charset="0"/>
                <a:cs typeface="Arial" panose="020B0604020202020204" pitchFamily="34" charset="0"/>
              </a:rPr>
              <a:t>de </a:t>
            </a:r>
            <a:r>
              <a:rPr lang="fr-FR" dirty="0" smtClean="0">
                <a:latin typeface="Arial" panose="020B0604020202020204" pitchFamily="34" charset="0"/>
                <a:cs typeface="Arial" panose="020B0604020202020204" pitchFamily="34" charset="0"/>
              </a:rPr>
              <a:t>:</a:t>
            </a:r>
          </a:p>
          <a:p>
            <a:pPr marL="95250" indent="0">
              <a:spcBef>
                <a:spcPts val="0"/>
              </a:spcBef>
              <a:buNone/>
            </a:pPr>
            <a:endParaRPr lang="fr-FR" dirty="0">
              <a:latin typeface="Arial" panose="020B0604020202020204" pitchFamily="34" charset="0"/>
              <a:cs typeface="Arial" panose="020B0604020202020204" pitchFamily="34" charset="0"/>
            </a:endParaRPr>
          </a:p>
          <a:p>
            <a:pPr lvl="0">
              <a:lnSpc>
                <a:spcPct val="150000"/>
              </a:lnSpc>
              <a:buFont typeface="Wingdings" panose="05000000000000000000" pitchFamily="2" charset="2"/>
              <a:buChar char="§"/>
            </a:pPr>
            <a:r>
              <a:rPr lang="fr-FR" b="0" dirty="0"/>
              <a:t>Comprendre la </a:t>
            </a:r>
            <a:r>
              <a:rPr lang="fr-FR" dirty="0">
                <a:solidFill>
                  <a:srgbClr val="C00000"/>
                </a:solidFill>
              </a:rPr>
              <a:t>nécessité</a:t>
            </a:r>
            <a:r>
              <a:rPr lang="fr-FR" b="0" dirty="0"/>
              <a:t> d’une démarche processus</a:t>
            </a:r>
          </a:p>
          <a:p>
            <a:pPr lvl="0">
              <a:lnSpc>
                <a:spcPct val="150000"/>
              </a:lnSpc>
              <a:buFont typeface="Wingdings" panose="05000000000000000000" pitchFamily="2" charset="2"/>
              <a:buChar char="§"/>
            </a:pPr>
            <a:r>
              <a:rPr lang="fr-FR" b="0" dirty="0"/>
              <a:t>Définir </a:t>
            </a:r>
            <a:r>
              <a:rPr lang="fr-FR" dirty="0">
                <a:solidFill>
                  <a:srgbClr val="C00000"/>
                </a:solidFill>
              </a:rPr>
              <a:t>l’objectif</a:t>
            </a:r>
            <a:r>
              <a:rPr lang="fr-FR" dirty="0">
                <a:solidFill>
                  <a:srgbClr val="FF0000"/>
                </a:solidFill>
              </a:rPr>
              <a:t> </a:t>
            </a:r>
            <a:r>
              <a:rPr lang="fr-FR" b="0" dirty="0"/>
              <a:t>(précis et contextualisé) d’un projet d’informatisation nécessitant l’analyse des processus de travail</a:t>
            </a:r>
          </a:p>
          <a:p>
            <a:pPr lvl="0">
              <a:lnSpc>
                <a:spcPct val="150000"/>
              </a:lnSpc>
              <a:buFont typeface="Wingdings" panose="05000000000000000000" pitchFamily="2" charset="2"/>
              <a:buChar char="§"/>
            </a:pPr>
            <a:r>
              <a:rPr lang="fr-FR" b="0" dirty="0"/>
              <a:t>Présenter les </a:t>
            </a:r>
            <a:r>
              <a:rPr lang="fr-FR" dirty="0">
                <a:solidFill>
                  <a:srgbClr val="C00000"/>
                </a:solidFill>
              </a:rPr>
              <a:t>grandes étapes </a:t>
            </a:r>
            <a:r>
              <a:rPr lang="fr-FR" b="0" dirty="0"/>
              <a:t>d’une démarche processus</a:t>
            </a:r>
          </a:p>
          <a:p>
            <a:pPr lvl="0">
              <a:lnSpc>
                <a:spcPct val="150000"/>
              </a:lnSpc>
              <a:buFont typeface="Wingdings" panose="05000000000000000000" pitchFamily="2" charset="2"/>
              <a:buChar char="§"/>
            </a:pPr>
            <a:r>
              <a:rPr lang="fr-FR" b="0" dirty="0"/>
              <a:t>Trouver le </a:t>
            </a:r>
            <a:r>
              <a:rPr lang="fr-FR" dirty="0">
                <a:solidFill>
                  <a:srgbClr val="C00000"/>
                </a:solidFill>
              </a:rPr>
              <a:t>bon niveau de représentation </a:t>
            </a:r>
            <a:r>
              <a:rPr lang="fr-FR" b="0" dirty="0"/>
              <a:t>d’une démarche processus </a:t>
            </a:r>
          </a:p>
          <a:p>
            <a:pPr lvl="0">
              <a:lnSpc>
                <a:spcPct val="150000"/>
              </a:lnSpc>
              <a:buFont typeface="Wingdings" panose="05000000000000000000" pitchFamily="2" charset="2"/>
              <a:buChar char="§"/>
            </a:pPr>
            <a:r>
              <a:rPr lang="fr-FR" b="0" dirty="0"/>
              <a:t>Poser un </a:t>
            </a:r>
            <a:r>
              <a:rPr lang="fr-FR" dirty="0">
                <a:solidFill>
                  <a:srgbClr val="C00000"/>
                </a:solidFill>
              </a:rPr>
              <a:t>premier écrit </a:t>
            </a:r>
            <a:r>
              <a:rPr lang="fr-FR" b="0" dirty="0"/>
              <a:t>sur la démarche processus qui </a:t>
            </a:r>
            <a:r>
              <a:rPr lang="fr-FR" dirty="0">
                <a:solidFill>
                  <a:srgbClr val="C00000"/>
                </a:solidFill>
              </a:rPr>
              <a:t>puisse être partagé</a:t>
            </a:r>
          </a:p>
          <a:p>
            <a:pPr lvl="0">
              <a:lnSpc>
                <a:spcPct val="150000"/>
              </a:lnSpc>
              <a:buFont typeface="Wingdings" panose="05000000000000000000" pitchFamily="2" charset="2"/>
              <a:buChar char="§"/>
            </a:pPr>
            <a:r>
              <a:rPr lang="fr-FR" b="0" dirty="0"/>
              <a:t>S’assurer qu’un processus </a:t>
            </a:r>
            <a:r>
              <a:rPr lang="fr-FR" dirty="0">
                <a:solidFill>
                  <a:srgbClr val="C00000"/>
                </a:solidFill>
              </a:rPr>
              <a:t>répond à l’objectif fixé initialement </a:t>
            </a:r>
            <a:r>
              <a:rPr lang="fr-FR" b="0" dirty="0"/>
              <a:t>(granularité, événements, temporalité, etc.)</a:t>
            </a:r>
          </a:p>
          <a:p>
            <a:pPr lvl="0">
              <a:lnSpc>
                <a:spcPct val="150000"/>
              </a:lnSpc>
              <a:buFont typeface="Wingdings" panose="05000000000000000000" pitchFamily="2" charset="2"/>
              <a:buChar char="§"/>
            </a:pPr>
            <a:r>
              <a:rPr lang="fr-FR" b="0" dirty="0"/>
              <a:t>Connaître la </a:t>
            </a:r>
            <a:r>
              <a:rPr lang="fr-FR" dirty="0">
                <a:solidFill>
                  <a:srgbClr val="C00000"/>
                </a:solidFill>
              </a:rPr>
              <a:t>démarche d’analyse </a:t>
            </a:r>
            <a:r>
              <a:rPr lang="fr-FR" b="0" dirty="0"/>
              <a:t>d’un processus</a:t>
            </a:r>
          </a:p>
          <a:p>
            <a:pPr marL="95250" lvl="0" indent="0">
              <a:lnSpc>
                <a:spcPct val="150000"/>
              </a:lnSpc>
              <a:buNone/>
            </a:pPr>
            <a:endParaRPr lang="fr-FR" sz="1200" dirty="0" smtClean="0"/>
          </a:p>
          <a:p>
            <a:pPr marL="438150" lvl="0" indent="-342900">
              <a:buFont typeface="+mj-lt"/>
              <a:buAutoNum type="arabicPeriod"/>
            </a:pPr>
            <a:endParaRPr lang="fr-FR" sz="1800" dirty="0"/>
          </a:p>
          <a:p>
            <a:endParaRPr lang="fr-FR" b="0" dirty="0" smtClean="0">
              <a:latin typeface="Arial" panose="020B0604020202020204" pitchFamily="34" charset="0"/>
              <a:cs typeface="Arial" panose="020B0604020202020204" pitchFamily="34" charset="0"/>
            </a:endParaRPr>
          </a:p>
          <a:p>
            <a:endParaRPr lang="fr-FR" b="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93595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a:spLocks noGrp="1"/>
          </p:cNvSpPr>
          <p:nvPr>
            <p:ph type="title"/>
          </p:nvPr>
        </p:nvSpPr>
        <p:spPr>
          <a:xfrm>
            <a:off x="280972" y="591200"/>
            <a:ext cx="8730000" cy="447660"/>
          </a:xfrm>
        </p:spPr>
        <p:txBody>
          <a:bodyPr wrap="square">
            <a:noAutofit/>
          </a:bodyPr>
          <a:lstStyle/>
          <a:p>
            <a:pPr lvl="0"/>
            <a:r>
              <a:rPr lang="fr-FR" sz="2400" dirty="0" smtClean="0"/>
              <a:t>Outils dont il faut user et abuser :  QQOQCCP</a:t>
            </a:r>
            <a:endParaRPr lang="fr-FR" sz="2400" dirty="0"/>
          </a:p>
        </p:txBody>
      </p:sp>
      <p:sp>
        <p:nvSpPr>
          <p:cNvPr id="7" name="Rectangle 3"/>
          <p:cNvSpPr>
            <a:spLocks/>
          </p:cNvSpPr>
          <p:nvPr/>
        </p:nvSpPr>
        <p:spPr bwMode="auto">
          <a:xfrm>
            <a:off x="280972" y="1213270"/>
            <a:ext cx="8784530" cy="4752528"/>
          </a:xfrm>
          <a:prstGeom prst="rect">
            <a:avLst/>
          </a:prstGeom>
          <a:noFill/>
          <a:ln w="9525">
            <a:noFill/>
            <a:miter lim="800000"/>
            <a:headEnd/>
            <a:tailEnd/>
          </a:ln>
        </p:spPr>
        <p:txBody>
          <a:bodyPr/>
          <a:lstStyle/>
          <a:p>
            <a:pPr marL="171450" indent="-171450">
              <a:spcAft>
                <a:spcPts val="600"/>
              </a:spcAft>
              <a:buClr>
                <a:schemeClr val="bg2">
                  <a:lumMod val="25000"/>
                </a:schemeClr>
              </a:buClr>
              <a:buSzPct val="90000"/>
              <a:buFont typeface="Wingdings" pitchFamily="2" charset="2"/>
              <a:buChar char="§"/>
            </a:pPr>
            <a:r>
              <a:rPr lang="fr-FR" sz="3200" b="1" dirty="0" smtClean="0">
                <a:solidFill>
                  <a:srgbClr val="C00000"/>
                </a:solidFill>
                <a:ea typeface="Times New Roman"/>
                <a:cs typeface="Times New Roman"/>
              </a:rPr>
              <a:t>Q</a:t>
            </a:r>
            <a:r>
              <a:rPr lang="fr-FR" sz="2400" b="1" dirty="0" smtClean="0">
                <a:solidFill>
                  <a:srgbClr val="002060"/>
                </a:solidFill>
                <a:ea typeface="Times New Roman"/>
                <a:cs typeface="Times New Roman"/>
              </a:rPr>
              <a:t>uoi ?</a:t>
            </a:r>
            <a:r>
              <a:rPr lang="fr-FR" sz="2400" dirty="0" smtClean="0">
                <a:solidFill>
                  <a:srgbClr val="002060"/>
                </a:solidFill>
                <a:ea typeface="Times New Roman"/>
                <a:cs typeface="Times New Roman"/>
              </a:rPr>
              <a:t> </a:t>
            </a:r>
            <a:r>
              <a:rPr lang="fr-FR" sz="2400" dirty="0" smtClean="0">
                <a:solidFill>
                  <a:srgbClr val="002060"/>
                </a:solidFill>
                <a:ea typeface="Times New Roman"/>
                <a:cs typeface="Times New Roman"/>
                <a:sym typeface="Wingdings"/>
              </a:rPr>
              <a:t></a:t>
            </a:r>
            <a:r>
              <a:rPr lang="fr-FR" sz="2400" b="0" dirty="0" smtClean="0">
                <a:solidFill>
                  <a:srgbClr val="002060"/>
                </a:solidFill>
              </a:rPr>
              <a:t>Description de l’activité ou de la tâche ou du problème</a:t>
            </a:r>
            <a:endParaRPr lang="fr-FR" sz="2400" b="0" dirty="0" smtClean="0">
              <a:solidFill>
                <a:srgbClr val="002060"/>
              </a:solidFill>
              <a:ea typeface="Times New Roman"/>
              <a:cs typeface="Times New Roman"/>
            </a:endParaRPr>
          </a:p>
          <a:p>
            <a:pPr marL="171450" indent="-171450">
              <a:spcAft>
                <a:spcPts val="600"/>
              </a:spcAft>
              <a:buClr>
                <a:schemeClr val="bg2">
                  <a:lumMod val="25000"/>
                </a:schemeClr>
              </a:buClr>
              <a:buSzPct val="90000"/>
              <a:buFont typeface="Wingdings" pitchFamily="2" charset="2"/>
              <a:buChar char="§"/>
            </a:pPr>
            <a:r>
              <a:rPr lang="fr-FR" sz="3200" b="1" dirty="0" smtClean="0">
                <a:solidFill>
                  <a:srgbClr val="C00000"/>
                </a:solidFill>
                <a:ea typeface="Times New Roman"/>
                <a:cs typeface="Times New Roman"/>
              </a:rPr>
              <a:t>Q</a:t>
            </a:r>
            <a:r>
              <a:rPr lang="fr-FR" sz="2400" b="1" dirty="0" smtClean="0">
                <a:solidFill>
                  <a:srgbClr val="002060"/>
                </a:solidFill>
                <a:ea typeface="Times New Roman"/>
                <a:cs typeface="Times New Roman"/>
              </a:rPr>
              <a:t>ui ?</a:t>
            </a:r>
            <a:r>
              <a:rPr lang="fr-FR" sz="2400" dirty="0" smtClean="0">
                <a:solidFill>
                  <a:srgbClr val="002060"/>
                </a:solidFill>
                <a:ea typeface="Times New Roman"/>
                <a:cs typeface="Times New Roman"/>
              </a:rPr>
              <a:t> </a:t>
            </a:r>
            <a:r>
              <a:rPr lang="fr-FR" sz="2400" dirty="0" smtClean="0">
                <a:solidFill>
                  <a:srgbClr val="002060"/>
                </a:solidFill>
                <a:ea typeface="Times New Roman"/>
                <a:cs typeface="Times New Roman"/>
                <a:sym typeface="Wingdings"/>
              </a:rPr>
              <a:t> </a:t>
            </a:r>
            <a:r>
              <a:rPr lang="fr-FR" sz="2400" b="0" dirty="0" smtClean="0">
                <a:solidFill>
                  <a:srgbClr val="002060"/>
                </a:solidFill>
                <a:ea typeface="Times New Roman"/>
                <a:cs typeface="Times New Roman"/>
                <a:sym typeface="Wingdings"/>
              </a:rPr>
              <a:t>Description des exécutants, acteurs ou personnes concernés</a:t>
            </a:r>
          </a:p>
          <a:p>
            <a:pPr marL="171450" indent="-171450">
              <a:spcAft>
                <a:spcPts val="600"/>
              </a:spcAft>
              <a:buClr>
                <a:schemeClr val="bg2">
                  <a:lumMod val="25000"/>
                </a:schemeClr>
              </a:buClr>
              <a:buSzPct val="90000"/>
              <a:buFont typeface="Wingdings" pitchFamily="2" charset="2"/>
              <a:buChar char="§"/>
            </a:pPr>
            <a:r>
              <a:rPr lang="fr-FR" sz="3200" b="1" dirty="0" smtClean="0">
                <a:solidFill>
                  <a:srgbClr val="C00000"/>
                </a:solidFill>
                <a:ea typeface="Times New Roman"/>
                <a:cs typeface="Times New Roman"/>
              </a:rPr>
              <a:t>O</a:t>
            </a:r>
            <a:r>
              <a:rPr lang="fr-FR" sz="2400" b="1" dirty="0" smtClean="0">
                <a:solidFill>
                  <a:srgbClr val="002060"/>
                </a:solidFill>
                <a:ea typeface="Times New Roman"/>
                <a:cs typeface="Times New Roman"/>
              </a:rPr>
              <a:t>ù ?</a:t>
            </a:r>
            <a:r>
              <a:rPr lang="fr-FR" sz="2400" dirty="0" smtClean="0">
                <a:solidFill>
                  <a:srgbClr val="002060"/>
                </a:solidFill>
                <a:ea typeface="Times New Roman"/>
                <a:cs typeface="Times New Roman"/>
              </a:rPr>
              <a:t> </a:t>
            </a:r>
            <a:r>
              <a:rPr lang="fr-FR" sz="2400" dirty="0" smtClean="0">
                <a:solidFill>
                  <a:srgbClr val="002060"/>
                </a:solidFill>
                <a:ea typeface="Times New Roman"/>
                <a:cs typeface="Times New Roman"/>
                <a:sym typeface="Wingdings"/>
              </a:rPr>
              <a:t> </a:t>
            </a:r>
            <a:r>
              <a:rPr lang="fr-FR" sz="2400" b="0" dirty="0" smtClean="0">
                <a:solidFill>
                  <a:srgbClr val="002060"/>
                </a:solidFill>
                <a:ea typeface="Times New Roman"/>
                <a:cs typeface="Times New Roman"/>
                <a:sym typeface="Wingdings"/>
              </a:rPr>
              <a:t>D</a:t>
            </a:r>
            <a:r>
              <a:rPr lang="fr-FR" sz="2400" b="0" dirty="0" smtClean="0">
                <a:solidFill>
                  <a:srgbClr val="002060"/>
                </a:solidFill>
              </a:rPr>
              <a:t>escription des lieux </a:t>
            </a:r>
            <a:endParaRPr lang="fr-FR" sz="2400" b="0" dirty="0" smtClean="0">
              <a:solidFill>
                <a:srgbClr val="002060"/>
              </a:solidFill>
              <a:ea typeface="Times New Roman"/>
              <a:cs typeface="Times New Roman"/>
            </a:endParaRPr>
          </a:p>
          <a:p>
            <a:pPr marL="171450" indent="-171450">
              <a:spcAft>
                <a:spcPts val="600"/>
              </a:spcAft>
              <a:buClr>
                <a:schemeClr val="bg2">
                  <a:lumMod val="25000"/>
                </a:schemeClr>
              </a:buClr>
              <a:buSzPct val="90000"/>
              <a:buFont typeface="Wingdings" pitchFamily="2" charset="2"/>
              <a:buChar char="§"/>
            </a:pPr>
            <a:r>
              <a:rPr lang="fr-FR" sz="3200" b="1" dirty="0" smtClean="0">
                <a:solidFill>
                  <a:srgbClr val="C00000"/>
                </a:solidFill>
                <a:ea typeface="Times New Roman"/>
                <a:cs typeface="Times New Roman"/>
              </a:rPr>
              <a:t>Q</a:t>
            </a:r>
            <a:r>
              <a:rPr lang="fr-FR" sz="2400" b="1" dirty="0" smtClean="0">
                <a:solidFill>
                  <a:srgbClr val="002060"/>
                </a:solidFill>
                <a:ea typeface="Times New Roman"/>
                <a:cs typeface="Times New Roman"/>
              </a:rPr>
              <a:t>uand ?</a:t>
            </a:r>
            <a:r>
              <a:rPr lang="fr-FR" sz="2400" dirty="0" smtClean="0">
                <a:solidFill>
                  <a:srgbClr val="002060"/>
                </a:solidFill>
                <a:ea typeface="Times New Roman"/>
                <a:cs typeface="Times New Roman"/>
              </a:rPr>
              <a:t> </a:t>
            </a:r>
            <a:r>
              <a:rPr lang="fr-FR" sz="2400" dirty="0" smtClean="0">
                <a:solidFill>
                  <a:srgbClr val="002060"/>
                </a:solidFill>
                <a:ea typeface="Times New Roman"/>
                <a:cs typeface="Times New Roman"/>
                <a:sym typeface="Wingdings"/>
              </a:rPr>
              <a:t> </a:t>
            </a:r>
            <a:r>
              <a:rPr lang="fr-FR" sz="2400" b="0" dirty="0" smtClean="0">
                <a:solidFill>
                  <a:srgbClr val="002060"/>
                </a:solidFill>
                <a:ea typeface="Times New Roman"/>
                <a:cs typeface="Times New Roman"/>
              </a:rPr>
              <a:t>Description de la durée, de la fréquence,…</a:t>
            </a:r>
          </a:p>
          <a:p>
            <a:pPr marL="171450" indent="-171450">
              <a:spcAft>
                <a:spcPts val="600"/>
              </a:spcAft>
              <a:buClr>
                <a:schemeClr val="bg2">
                  <a:lumMod val="25000"/>
                </a:schemeClr>
              </a:buClr>
              <a:buSzPct val="90000"/>
              <a:buFont typeface="Wingdings" pitchFamily="2" charset="2"/>
              <a:buChar char="§"/>
            </a:pPr>
            <a:r>
              <a:rPr lang="fr-FR" sz="3200" b="1" dirty="0" smtClean="0">
                <a:solidFill>
                  <a:srgbClr val="C00000"/>
                </a:solidFill>
                <a:ea typeface="Times New Roman"/>
                <a:cs typeface="Times New Roman"/>
              </a:rPr>
              <a:t>C</a:t>
            </a:r>
            <a:r>
              <a:rPr lang="fr-FR" sz="2400" b="1" dirty="0" smtClean="0">
                <a:solidFill>
                  <a:srgbClr val="002060"/>
                </a:solidFill>
                <a:ea typeface="Times New Roman"/>
                <a:cs typeface="Times New Roman"/>
              </a:rPr>
              <a:t>omment ?</a:t>
            </a:r>
            <a:r>
              <a:rPr lang="fr-FR" sz="2400" dirty="0" smtClean="0">
                <a:solidFill>
                  <a:srgbClr val="002060"/>
                </a:solidFill>
                <a:ea typeface="Times New Roman"/>
                <a:cs typeface="Times New Roman"/>
              </a:rPr>
              <a:t> </a:t>
            </a:r>
            <a:r>
              <a:rPr lang="fr-FR" sz="2400" dirty="0" smtClean="0">
                <a:solidFill>
                  <a:srgbClr val="002060"/>
                </a:solidFill>
                <a:ea typeface="Times New Roman"/>
                <a:cs typeface="Times New Roman"/>
                <a:sym typeface="Wingdings"/>
              </a:rPr>
              <a:t> </a:t>
            </a:r>
            <a:r>
              <a:rPr lang="fr-FR" sz="2400" b="0" dirty="0" smtClean="0">
                <a:solidFill>
                  <a:srgbClr val="002060"/>
                </a:solidFill>
                <a:ea typeface="Times New Roman"/>
                <a:cs typeface="Times New Roman"/>
                <a:sym typeface="Wingdings"/>
              </a:rPr>
              <a:t>D</a:t>
            </a:r>
            <a:r>
              <a:rPr lang="fr-FR" sz="2400" b="0" dirty="0" smtClean="0">
                <a:solidFill>
                  <a:srgbClr val="002060"/>
                </a:solidFill>
                <a:ea typeface="Times New Roman"/>
                <a:cs typeface="Times New Roman"/>
              </a:rPr>
              <a:t>escription de la manière ou de la méthode</a:t>
            </a:r>
          </a:p>
          <a:p>
            <a:pPr marL="171450" indent="-171450">
              <a:spcAft>
                <a:spcPts val="600"/>
              </a:spcAft>
              <a:buClr>
                <a:schemeClr val="bg2">
                  <a:lumMod val="25000"/>
                </a:schemeClr>
              </a:buClr>
              <a:buSzPct val="90000"/>
              <a:buFont typeface="Wingdings" pitchFamily="2" charset="2"/>
              <a:buChar char="§"/>
            </a:pPr>
            <a:r>
              <a:rPr lang="fr-FR" sz="3200" b="1" dirty="0" smtClean="0">
                <a:solidFill>
                  <a:srgbClr val="C00000"/>
                </a:solidFill>
                <a:ea typeface="Times New Roman"/>
                <a:cs typeface="Times New Roman"/>
              </a:rPr>
              <a:t>C</a:t>
            </a:r>
            <a:r>
              <a:rPr lang="fr-FR" sz="2400" b="1" dirty="0" smtClean="0">
                <a:solidFill>
                  <a:srgbClr val="002060"/>
                </a:solidFill>
                <a:ea typeface="Times New Roman"/>
                <a:cs typeface="Times New Roman"/>
              </a:rPr>
              <a:t>ombien ?</a:t>
            </a:r>
            <a:r>
              <a:rPr lang="fr-FR" sz="2400" dirty="0">
                <a:solidFill>
                  <a:srgbClr val="002060"/>
                </a:solidFill>
                <a:ea typeface="Times New Roman"/>
                <a:cs typeface="Times New Roman"/>
                <a:sym typeface="Wingdings"/>
              </a:rPr>
              <a:t> </a:t>
            </a:r>
            <a:r>
              <a:rPr lang="fr-FR" sz="2400" dirty="0" smtClean="0">
                <a:solidFill>
                  <a:srgbClr val="002060"/>
                </a:solidFill>
                <a:ea typeface="Times New Roman"/>
                <a:cs typeface="Times New Roman"/>
              </a:rPr>
              <a:t> </a:t>
            </a:r>
            <a:r>
              <a:rPr lang="fr-FR" sz="2400" b="0" dirty="0" smtClean="0">
                <a:solidFill>
                  <a:srgbClr val="002060"/>
                </a:solidFill>
                <a:ea typeface="Times New Roman"/>
                <a:cs typeface="Times New Roman"/>
              </a:rPr>
              <a:t>Dans quelle mesure ? Quelle quantité ?...</a:t>
            </a:r>
          </a:p>
          <a:p>
            <a:pPr marL="171450" indent="-171450">
              <a:spcAft>
                <a:spcPts val="600"/>
              </a:spcAft>
              <a:buClr>
                <a:schemeClr val="bg2">
                  <a:lumMod val="25000"/>
                </a:schemeClr>
              </a:buClr>
              <a:buSzPct val="90000"/>
              <a:buFont typeface="Wingdings" pitchFamily="2" charset="2"/>
              <a:buChar char="§"/>
            </a:pPr>
            <a:r>
              <a:rPr lang="fr-FR" sz="3200" b="1" dirty="0" smtClean="0">
                <a:solidFill>
                  <a:srgbClr val="C00000"/>
                </a:solidFill>
                <a:ea typeface="Times New Roman"/>
                <a:cs typeface="Times New Roman"/>
              </a:rPr>
              <a:t>P</a:t>
            </a:r>
            <a:r>
              <a:rPr lang="fr-FR" sz="2400" b="1" dirty="0" smtClean="0">
                <a:solidFill>
                  <a:srgbClr val="002060"/>
                </a:solidFill>
                <a:ea typeface="Times New Roman"/>
                <a:cs typeface="Times New Roman"/>
              </a:rPr>
              <a:t>ourquoi ?</a:t>
            </a:r>
            <a:r>
              <a:rPr lang="fr-FR" sz="2400" dirty="0" smtClean="0">
                <a:solidFill>
                  <a:srgbClr val="002060"/>
                </a:solidFill>
                <a:ea typeface="Times New Roman"/>
                <a:cs typeface="Times New Roman"/>
              </a:rPr>
              <a:t> </a:t>
            </a:r>
            <a:r>
              <a:rPr lang="fr-FR" sz="2400" dirty="0" smtClean="0">
                <a:solidFill>
                  <a:srgbClr val="002060"/>
                </a:solidFill>
                <a:ea typeface="Times New Roman"/>
                <a:cs typeface="Times New Roman"/>
                <a:sym typeface="Wingdings"/>
              </a:rPr>
              <a:t> </a:t>
            </a:r>
            <a:r>
              <a:rPr lang="fr-FR" sz="2400" b="0" dirty="0" smtClean="0">
                <a:solidFill>
                  <a:srgbClr val="002060"/>
                </a:solidFill>
              </a:rPr>
              <a:t>Cette question peut se poser à la suite des autres questions mais il convient aussi de la poser pour toutes les questions</a:t>
            </a:r>
            <a:endParaRPr lang="fr-FR" sz="2400" b="0" dirty="0" smtClean="0">
              <a:solidFill>
                <a:srgbClr val="002060"/>
              </a:solidFill>
              <a:ea typeface="Times New Roman"/>
              <a:cs typeface="Times New Roman"/>
            </a:endParaRPr>
          </a:p>
          <a:p>
            <a:pPr algn="just">
              <a:spcAft>
                <a:spcPts val="600"/>
              </a:spcAft>
              <a:buClr>
                <a:schemeClr val="tx1"/>
              </a:buClr>
              <a:buFont typeface="Wingdings" pitchFamily="2" charset="2"/>
              <a:buChar char="§"/>
            </a:pPr>
            <a:r>
              <a:rPr lang="fr-FR" sz="2400" dirty="0" smtClean="0">
                <a:ea typeface="Times New Roman"/>
                <a:cs typeface="Times New Roman"/>
              </a:rPr>
              <a:t> </a:t>
            </a:r>
          </a:p>
          <a:p>
            <a:pPr marL="342900" indent="-342900" eaLnBrk="0" hangingPunct="0">
              <a:spcBef>
                <a:spcPts val="0"/>
              </a:spcBef>
              <a:buClr>
                <a:schemeClr val="tx1"/>
              </a:buClr>
              <a:buFont typeface="Wingdings" pitchFamily="2" charset="2"/>
              <a:buChar char="§"/>
              <a:defRPr/>
            </a:pPr>
            <a:endParaRPr lang="fr-FR" sz="2400" b="1" dirty="0" smtClean="0">
              <a:solidFill>
                <a:schemeClr val="bg2">
                  <a:lumMod val="25000"/>
                </a:schemeClr>
              </a:solidFill>
              <a:cs typeface="Arial" charset="0"/>
            </a:endParaRPr>
          </a:p>
          <a:p>
            <a:pPr marL="342900" indent="-342900" eaLnBrk="0" hangingPunct="0">
              <a:spcBef>
                <a:spcPts val="0"/>
              </a:spcBef>
              <a:buFont typeface="Wingdings" pitchFamily="2" charset="2"/>
              <a:buChar char="§"/>
              <a:defRPr/>
            </a:pPr>
            <a:endParaRPr lang="fr-FR" sz="2600" b="1" dirty="0">
              <a:solidFill>
                <a:schemeClr val="bg2">
                  <a:lumMod val="25000"/>
                </a:schemeClr>
              </a:solidFill>
              <a:latin typeface="Arial" charset="0"/>
              <a:cs typeface="Arial" charset="0"/>
            </a:endParaRPr>
          </a:p>
          <a:p>
            <a:pPr lvl="1" eaLnBrk="0" hangingPunct="0">
              <a:lnSpc>
                <a:spcPct val="90000"/>
              </a:lnSpc>
              <a:spcBef>
                <a:spcPct val="20000"/>
              </a:spcBef>
              <a:defRPr/>
            </a:pPr>
            <a:endParaRPr lang="fr-FR" sz="2600" i="1" dirty="0">
              <a:solidFill>
                <a:srgbClr val="00B050"/>
              </a:solidFill>
              <a:latin typeface="Arial" charset="0"/>
              <a:cs typeface="Arial" charset="0"/>
            </a:endParaRPr>
          </a:p>
          <a:p>
            <a:pPr marL="342900" indent="-342900" eaLnBrk="0" hangingPunct="0">
              <a:lnSpc>
                <a:spcPct val="90000"/>
              </a:lnSpc>
              <a:spcBef>
                <a:spcPct val="20000"/>
              </a:spcBef>
              <a:buFont typeface="Arial" pitchFamily="34" charset="0"/>
              <a:buChar char="•"/>
              <a:defRPr/>
            </a:pPr>
            <a:endParaRPr lang="fr-FR" sz="2600" b="1" i="1" dirty="0">
              <a:solidFill>
                <a:srgbClr val="1F497D"/>
              </a:solidFill>
              <a:latin typeface="Arial" charset="0"/>
              <a:cs typeface="Arial" charset="0"/>
            </a:endParaRPr>
          </a:p>
        </p:txBody>
      </p:sp>
    </p:spTree>
    <p:extLst>
      <p:ext uri="{BB962C8B-B14F-4D97-AF65-F5344CB8AC3E}">
        <p14:creationId xmlns:p14="http://schemas.microsoft.com/office/powerpoint/2010/main" val="159783833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a:spLocks noGrp="1"/>
          </p:cNvSpPr>
          <p:nvPr>
            <p:ph type="title"/>
          </p:nvPr>
        </p:nvSpPr>
        <p:spPr>
          <a:xfrm>
            <a:off x="297597" y="907084"/>
            <a:ext cx="8730000" cy="447660"/>
          </a:xfrm>
        </p:spPr>
        <p:txBody>
          <a:bodyPr wrap="square">
            <a:noAutofit/>
          </a:bodyPr>
          <a:lstStyle/>
          <a:p>
            <a:pPr lvl="0"/>
            <a:r>
              <a:rPr lang="fr-FR" sz="2400" dirty="0" smtClean="0"/>
              <a:t>Outils dont il faut user et abuser :  analyse des risques </a:t>
            </a:r>
            <a:endParaRPr lang="fr-FR" sz="2400" dirty="0"/>
          </a:p>
        </p:txBody>
      </p:sp>
      <p:graphicFrame>
        <p:nvGraphicFramePr>
          <p:cNvPr id="5" name="Tableau 4"/>
          <p:cNvGraphicFramePr>
            <a:graphicFrameLocks noGrp="1"/>
          </p:cNvGraphicFramePr>
          <p:nvPr/>
        </p:nvGraphicFramePr>
        <p:xfrm>
          <a:off x="3786188" y="2780928"/>
          <a:ext cx="5094286" cy="3257821"/>
        </p:xfrm>
        <a:graphic>
          <a:graphicData uri="http://schemas.openxmlformats.org/drawingml/2006/table">
            <a:tbl>
              <a:tblPr firstRow="1" bandRow="1">
                <a:tableStyleId>{5C22544A-7EE6-4342-B048-85BDC9FD1C3A}</a:tableStyleId>
              </a:tblPr>
              <a:tblGrid>
                <a:gridCol w="971773"/>
                <a:gridCol w="919124"/>
                <a:gridCol w="919124"/>
                <a:gridCol w="1225499"/>
                <a:gridCol w="1058766"/>
              </a:tblGrid>
              <a:tr h="301816">
                <a:tc gridSpan="5">
                  <a:txBody>
                    <a:bodyPr/>
                    <a:lstStyle/>
                    <a:p>
                      <a:pPr algn="ctr"/>
                      <a:r>
                        <a:rPr lang="fr-FR" sz="1600" dirty="0" smtClean="0">
                          <a:solidFill>
                            <a:schemeClr val="accent1"/>
                          </a:solidFill>
                        </a:rPr>
                        <a:t>Date de l’analyse : XX/XX/XXXX</a:t>
                      </a:r>
                      <a:endParaRPr lang="fr-FR" sz="1600" dirty="0">
                        <a:solidFill>
                          <a:schemeClr val="accent1"/>
                        </a:solidFill>
                      </a:endParaRPr>
                    </a:p>
                  </a:txBody>
                  <a:tcPr marL="91441" marR="91441" marT="45696" marB="45696">
                    <a:solidFill>
                      <a:schemeClr val="bg1">
                        <a:lumMod val="85000"/>
                      </a:schemeClr>
                    </a:solidFill>
                  </a:tcPr>
                </a:tc>
                <a:tc hMerge="1">
                  <a:txBody>
                    <a:bodyPr/>
                    <a:lstStyle/>
                    <a:p>
                      <a:pPr algn="ctr"/>
                      <a:endParaRPr lang="fr-FR" sz="1600" dirty="0"/>
                    </a:p>
                  </a:txBody>
                  <a:tcPr marT="45705" marB="45705"/>
                </a:tc>
                <a:tc hMerge="1">
                  <a:txBody>
                    <a:bodyPr/>
                    <a:lstStyle/>
                    <a:p>
                      <a:pPr algn="ctr"/>
                      <a:endParaRPr lang="fr-FR" sz="1600" dirty="0"/>
                    </a:p>
                  </a:txBody>
                  <a:tcPr marT="45705" marB="45705"/>
                </a:tc>
                <a:tc hMerge="1">
                  <a:txBody>
                    <a:bodyPr/>
                    <a:lstStyle/>
                    <a:p>
                      <a:pPr algn="ctr"/>
                      <a:endParaRPr lang="fr-FR" sz="1600" dirty="0"/>
                    </a:p>
                  </a:txBody>
                  <a:tcPr marT="45705" marB="45705"/>
                </a:tc>
                <a:tc hMerge="1">
                  <a:txBody>
                    <a:bodyPr/>
                    <a:lstStyle/>
                    <a:p>
                      <a:pPr algn="ctr"/>
                      <a:endParaRPr lang="fr-FR" sz="1600" dirty="0"/>
                    </a:p>
                  </a:txBody>
                  <a:tcPr marT="45705" marB="45705"/>
                </a:tc>
              </a:tr>
              <a:tr h="580505">
                <a:tc>
                  <a:txBody>
                    <a:bodyPr/>
                    <a:lstStyle/>
                    <a:p>
                      <a:pPr algn="ctr"/>
                      <a:r>
                        <a:rPr lang="fr-FR" sz="1600" b="1" dirty="0" smtClean="0">
                          <a:solidFill>
                            <a:schemeClr val="bg1"/>
                          </a:solidFill>
                        </a:rPr>
                        <a:t>Nature</a:t>
                      </a:r>
                      <a:endParaRPr lang="fr-FR" sz="1600" b="1" dirty="0">
                        <a:solidFill>
                          <a:schemeClr val="bg1"/>
                        </a:solidFill>
                      </a:endParaRPr>
                    </a:p>
                  </a:txBody>
                  <a:tcPr marL="91441" marR="91441" marT="45696" marB="45696">
                    <a:solidFill>
                      <a:schemeClr val="tx2">
                        <a:lumMod val="60000"/>
                        <a:lumOff val="40000"/>
                      </a:schemeClr>
                    </a:solidFill>
                  </a:tcPr>
                </a:tc>
                <a:tc>
                  <a:txBody>
                    <a:bodyPr/>
                    <a:lstStyle/>
                    <a:p>
                      <a:pPr algn="ctr"/>
                      <a:r>
                        <a:rPr lang="fr-FR" sz="1600" b="1" dirty="0" smtClean="0">
                          <a:solidFill>
                            <a:schemeClr val="bg1"/>
                          </a:solidFill>
                        </a:rPr>
                        <a:t>Risque</a:t>
                      </a:r>
                      <a:endParaRPr lang="fr-FR" sz="1600" b="1" dirty="0">
                        <a:solidFill>
                          <a:schemeClr val="bg1"/>
                        </a:solidFill>
                      </a:endParaRPr>
                    </a:p>
                  </a:txBody>
                  <a:tcPr marL="91441" marR="91441" marT="45696" marB="45696">
                    <a:solidFill>
                      <a:schemeClr val="tx2">
                        <a:lumMod val="60000"/>
                        <a:lumOff val="40000"/>
                      </a:schemeClr>
                    </a:solidFill>
                  </a:tcPr>
                </a:tc>
                <a:tc>
                  <a:txBody>
                    <a:bodyPr/>
                    <a:lstStyle/>
                    <a:p>
                      <a:pPr algn="ctr"/>
                      <a:r>
                        <a:rPr lang="fr-FR" sz="1600" b="1" dirty="0" smtClean="0">
                          <a:solidFill>
                            <a:schemeClr val="bg1"/>
                          </a:solidFill>
                        </a:rPr>
                        <a:t>Impact</a:t>
                      </a:r>
                    </a:p>
                    <a:p>
                      <a:pPr algn="ctr"/>
                      <a:r>
                        <a:rPr lang="fr-FR" sz="1600" b="1" dirty="0" smtClean="0">
                          <a:solidFill>
                            <a:schemeClr val="bg1"/>
                          </a:solidFill>
                        </a:rPr>
                        <a:t>(I)</a:t>
                      </a:r>
                      <a:endParaRPr lang="fr-FR" sz="1600" b="1" dirty="0">
                        <a:solidFill>
                          <a:schemeClr val="bg1"/>
                        </a:solidFill>
                      </a:endParaRPr>
                    </a:p>
                  </a:txBody>
                  <a:tcPr marL="91441" marR="91441" marT="45696" marB="45696">
                    <a:solidFill>
                      <a:schemeClr val="tx2">
                        <a:lumMod val="60000"/>
                        <a:lumOff val="40000"/>
                      </a:schemeClr>
                    </a:solidFill>
                  </a:tcPr>
                </a:tc>
                <a:tc>
                  <a:txBody>
                    <a:bodyPr/>
                    <a:lstStyle/>
                    <a:p>
                      <a:pPr algn="ctr"/>
                      <a:r>
                        <a:rPr lang="fr-FR" sz="1600" b="1" dirty="0" smtClean="0">
                          <a:solidFill>
                            <a:schemeClr val="bg1"/>
                          </a:solidFill>
                        </a:rPr>
                        <a:t>Probabilité (P)</a:t>
                      </a:r>
                      <a:endParaRPr lang="fr-FR" sz="1600" b="1" dirty="0">
                        <a:solidFill>
                          <a:schemeClr val="bg1"/>
                        </a:solidFill>
                      </a:endParaRPr>
                    </a:p>
                  </a:txBody>
                  <a:tcPr marL="91441" marR="91441" marT="45696" marB="45696">
                    <a:solidFill>
                      <a:schemeClr val="tx2">
                        <a:lumMod val="60000"/>
                        <a:lumOff val="40000"/>
                      </a:schemeClr>
                    </a:solidFill>
                  </a:tcPr>
                </a:tc>
                <a:tc>
                  <a:txBody>
                    <a:bodyPr/>
                    <a:lstStyle/>
                    <a:p>
                      <a:pPr algn="ctr"/>
                      <a:r>
                        <a:rPr lang="fr-FR" sz="1600" b="1" dirty="0" smtClean="0">
                          <a:solidFill>
                            <a:schemeClr val="bg1"/>
                          </a:solidFill>
                        </a:rPr>
                        <a:t>Criticité</a:t>
                      </a:r>
                    </a:p>
                    <a:p>
                      <a:pPr algn="ctr"/>
                      <a:r>
                        <a:rPr lang="fr-FR" sz="1600" b="1" dirty="0" smtClean="0">
                          <a:solidFill>
                            <a:schemeClr val="bg1"/>
                          </a:solidFill>
                        </a:rPr>
                        <a:t>(I*P)</a:t>
                      </a:r>
                      <a:endParaRPr lang="fr-FR" sz="1600" b="1" dirty="0">
                        <a:solidFill>
                          <a:schemeClr val="bg1"/>
                        </a:solidFill>
                      </a:endParaRPr>
                    </a:p>
                  </a:txBody>
                  <a:tcPr marL="91441" marR="91441" marT="45696" marB="45696">
                    <a:solidFill>
                      <a:schemeClr val="tx2">
                        <a:lumMod val="60000"/>
                        <a:lumOff val="40000"/>
                      </a:schemeClr>
                    </a:solidFill>
                  </a:tcPr>
                </a:tc>
              </a:tr>
              <a:tr h="585521">
                <a:tc>
                  <a:txBody>
                    <a:bodyPr/>
                    <a:lstStyle/>
                    <a:p>
                      <a:endParaRPr lang="fr-FR" sz="1800" dirty="0"/>
                    </a:p>
                  </a:txBody>
                  <a:tcPr marL="91441" marR="91441" marT="45696" marB="45696"/>
                </a:tc>
                <a:tc>
                  <a:txBody>
                    <a:bodyPr/>
                    <a:lstStyle/>
                    <a:p>
                      <a:endParaRPr lang="fr-FR" sz="1800" dirty="0"/>
                    </a:p>
                  </a:txBody>
                  <a:tcPr marL="91441" marR="91441" marT="45696" marB="45696"/>
                </a:tc>
                <a:tc>
                  <a:txBody>
                    <a:bodyPr/>
                    <a:lstStyle/>
                    <a:p>
                      <a:endParaRPr lang="fr-FR" sz="1800" dirty="0"/>
                    </a:p>
                  </a:txBody>
                  <a:tcPr marL="91441" marR="91441" marT="45696" marB="45696"/>
                </a:tc>
                <a:tc>
                  <a:txBody>
                    <a:bodyPr/>
                    <a:lstStyle/>
                    <a:p>
                      <a:endParaRPr lang="fr-FR" sz="1800" dirty="0"/>
                    </a:p>
                  </a:txBody>
                  <a:tcPr marL="91441" marR="91441" marT="45696" marB="45696"/>
                </a:tc>
                <a:tc>
                  <a:txBody>
                    <a:bodyPr/>
                    <a:lstStyle/>
                    <a:p>
                      <a:pPr algn="ctr"/>
                      <a:endParaRPr lang="fr-FR" sz="1800" dirty="0"/>
                    </a:p>
                  </a:txBody>
                  <a:tcPr marL="91441" marR="91441" marT="45696" marB="45696"/>
                </a:tc>
              </a:tr>
              <a:tr h="585521">
                <a:tc>
                  <a:txBody>
                    <a:bodyPr/>
                    <a:lstStyle/>
                    <a:p>
                      <a:endParaRPr lang="fr-FR" sz="1800" dirty="0"/>
                    </a:p>
                  </a:txBody>
                  <a:tcPr marL="91441" marR="91441" marT="45696" marB="45696"/>
                </a:tc>
                <a:tc>
                  <a:txBody>
                    <a:bodyPr/>
                    <a:lstStyle/>
                    <a:p>
                      <a:endParaRPr lang="fr-FR" sz="1800" dirty="0"/>
                    </a:p>
                  </a:txBody>
                  <a:tcPr marL="91441" marR="91441" marT="45696" marB="45696"/>
                </a:tc>
                <a:tc>
                  <a:txBody>
                    <a:bodyPr/>
                    <a:lstStyle/>
                    <a:p>
                      <a:endParaRPr lang="fr-FR" sz="1800"/>
                    </a:p>
                  </a:txBody>
                  <a:tcPr marL="91441" marR="91441" marT="45696" marB="45696"/>
                </a:tc>
                <a:tc>
                  <a:txBody>
                    <a:bodyPr/>
                    <a:lstStyle/>
                    <a:p>
                      <a:endParaRPr lang="fr-FR" sz="1800" dirty="0"/>
                    </a:p>
                  </a:txBody>
                  <a:tcPr marL="91441" marR="91441" marT="45696" marB="45696"/>
                </a:tc>
                <a:tc>
                  <a:txBody>
                    <a:bodyPr/>
                    <a:lstStyle/>
                    <a:p>
                      <a:pPr algn="ctr"/>
                      <a:endParaRPr lang="fr-FR" sz="1800" dirty="0"/>
                    </a:p>
                  </a:txBody>
                  <a:tcPr marL="91441" marR="91441" marT="45696" marB="45696"/>
                </a:tc>
              </a:tr>
              <a:tr h="585521">
                <a:tc>
                  <a:txBody>
                    <a:bodyPr/>
                    <a:lstStyle/>
                    <a:p>
                      <a:endParaRPr lang="fr-FR" sz="1800" dirty="0"/>
                    </a:p>
                  </a:txBody>
                  <a:tcPr marL="91441" marR="91441" marT="45696" marB="45696"/>
                </a:tc>
                <a:tc>
                  <a:txBody>
                    <a:bodyPr/>
                    <a:lstStyle/>
                    <a:p>
                      <a:endParaRPr lang="fr-FR" sz="1800" dirty="0"/>
                    </a:p>
                  </a:txBody>
                  <a:tcPr marL="91441" marR="91441" marT="45696" marB="45696"/>
                </a:tc>
                <a:tc>
                  <a:txBody>
                    <a:bodyPr/>
                    <a:lstStyle/>
                    <a:p>
                      <a:endParaRPr lang="fr-FR" sz="1800"/>
                    </a:p>
                  </a:txBody>
                  <a:tcPr marL="91441" marR="91441" marT="45696" marB="45696"/>
                </a:tc>
                <a:tc>
                  <a:txBody>
                    <a:bodyPr/>
                    <a:lstStyle/>
                    <a:p>
                      <a:endParaRPr lang="fr-FR" sz="1800" dirty="0"/>
                    </a:p>
                  </a:txBody>
                  <a:tcPr marL="91441" marR="91441" marT="45696" marB="45696"/>
                </a:tc>
                <a:tc>
                  <a:txBody>
                    <a:bodyPr/>
                    <a:lstStyle/>
                    <a:p>
                      <a:pPr algn="ctr"/>
                      <a:endParaRPr lang="fr-FR" sz="1800" dirty="0"/>
                    </a:p>
                  </a:txBody>
                  <a:tcPr marL="91441" marR="91441" marT="45696" marB="45696"/>
                </a:tc>
              </a:tr>
              <a:tr h="585521">
                <a:tc>
                  <a:txBody>
                    <a:bodyPr/>
                    <a:lstStyle/>
                    <a:p>
                      <a:endParaRPr lang="fr-FR" sz="1800" dirty="0"/>
                    </a:p>
                  </a:txBody>
                  <a:tcPr marL="91441" marR="91441" marT="45696" marB="45696"/>
                </a:tc>
                <a:tc>
                  <a:txBody>
                    <a:bodyPr/>
                    <a:lstStyle/>
                    <a:p>
                      <a:endParaRPr lang="fr-FR" sz="1800" dirty="0"/>
                    </a:p>
                  </a:txBody>
                  <a:tcPr marL="91441" marR="91441" marT="45696" marB="45696"/>
                </a:tc>
                <a:tc>
                  <a:txBody>
                    <a:bodyPr/>
                    <a:lstStyle/>
                    <a:p>
                      <a:endParaRPr lang="fr-FR" sz="1800"/>
                    </a:p>
                  </a:txBody>
                  <a:tcPr marL="91441" marR="91441" marT="45696" marB="45696"/>
                </a:tc>
                <a:tc>
                  <a:txBody>
                    <a:bodyPr/>
                    <a:lstStyle/>
                    <a:p>
                      <a:endParaRPr lang="fr-FR" sz="1800"/>
                    </a:p>
                  </a:txBody>
                  <a:tcPr marL="91441" marR="91441" marT="45696" marB="45696"/>
                </a:tc>
                <a:tc>
                  <a:txBody>
                    <a:bodyPr/>
                    <a:lstStyle/>
                    <a:p>
                      <a:pPr algn="ctr"/>
                      <a:endParaRPr lang="fr-FR" sz="1800" dirty="0"/>
                    </a:p>
                  </a:txBody>
                  <a:tcPr marL="91441" marR="91441" marT="45696" marB="45696"/>
                </a:tc>
              </a:tr>
            </a:tbl>
          </a:graphicData>
        </a:graphic>
      </p:graphicFrame>
      <p:sp>
        <p:nvSpPr>
          <p:cNvPr id="6" name="Rectangle 3"/>
          <p:cNvSpPr>
            <a:spLocks/>
          </p:cNvSpPr>
          <p:nvPr/>
        </p:nvSpPr>
        <p:spPr bwMode="auto">
          <a:xfrm>
            <a:off x="173038" y="2492895"/>
            <a:ext cx="3613150" cy="3904729"/>
          </a:xfrm>
          <a:prstGeom prst="rect">
            <a:avLst/>
          </a:prstGeom>
          <a:noFill/>
          <a:ln>
            <a:noFill/>
          </a:ln>
          <a:extLst/>
        </p:spPr>
        <p:txBody>
          <a:bodyPr/>
          <a:lstStyle/>
          <a:p>
            <a:pPr lvl="1" indent="-457200" eaLnBrk="0" hangingPunct="0">
              <a:lnSpc>
                <a:spcPct val="90000"/>
              </a:lnSpc>
              <a:buFont typeface="Arial" pitchFamily="34" charset="0"/>
              <a:buChar char="•"/>
              <a:defRPr/>
            </a:pPr>
            <a:r>
              <a:rPr lang="fr-FR" sz="2400" b="1" dirty="0">
                <a:solidFill>
                  <a:srgbClr val="C00000"/>
                </a:solidFill>
                <a:sym typeface="Wingdings" charset="2"/>
              </a:rPr>
              <a:t>Recenser</a:t>
            </a:r>
          </a:p>
          <a:p>
            <a:pPr lvl="1" indent="-457200" eaLnBrk="0" hangingPunct="0">
              <a:lnSpc>
                <a:spcPct val="90000"/>
              </a:lnSpc>
              <a:buFont typeface="Arial" pitchFamily="34" charset="0"/>
              <a:buChar char="•"/>
              <a:defRPr/>
            </a:pPr>
            <a:endParaRPr lang="fr-FR" sz="2400" b="1" dirty="0">
              <a:solidFill>
                <a:schemeClr val="accent2"/>
              </a:solidFill>
              <a:sym typeface="Wingdings" charset="2"/>
            </a:endParaRPr>
          </a:p>
          <a:p>
            <a:pPr lvl="1" indent="-457200" eaLnBrk="0" hangingPunct="0">
              <a:lnSpc>
                <a:spcPct val="90000"/>
              </a:lnSpc>
              <a:buFont typeface="Arial" pitchFamily="34" charset="0"/>
              <a:buChar char="•"/>
              <a:defRPr/>
            </a:pPr>
            <a:r>
              <a:rPr lang="fr-FR" sz="2400" b="1" dirty="0">
                <a:solidFill>
                  <a:srgbClr val="C00000"/>
                </a:solidFill>
                <a:sym typeface="Wingdings" charset="2"/>
              </a:rPr>
              <a:t>Analyser</a:t>
            </a:r>
            <a:r>
              <a:rPr lang="fr-FR" sz="2400" b="1" dirty="0">
                <a:solidFill>
                  <a:schemeClr val="accent2"/>
                </a:solidFill>
                <a:sym typeface="Wingdings" charset="2"/>
              </a:rPr>
              <a:t> </a:t>
            </a:r>
            <a:r>
              <a:rPr lang="fr-FR" sz="2400" b="1" dirty="0">
                <a:solidFill>
                  <a:srgbClr val="002060"/>
                </a:solidFill>
                <a:sym typeface="Wingdings" charset="2"/>
              </a:rPr>
              <a:t>au regard de l’actualité du projet ( date importante)</a:t>
            </a:r>
          </a:p>
          <a:p>
            <a:pPr lvl="1" indent="-457200" eaLnBrk="0" hangingPunct="0">
              <a:lnSpc>
                <a:spcPct val="90000"/>
              </a:lnSpc>
              <a:buFont typeface="Arial" pitchFamily="34" charset="0"/>
              <a:buChar char="•"/>
              <a:defRPr/>
            </a:pPr>
            <a:endParaRPr lang="fr-FR" sz="2400" b="1" dirty="0">
              <a:solidFill>
                <a:schemeClr val="accent2"/>
              </a:solidFill>
              <a:sym typeface="Wingdings" charset="2"/>
            </a:endParaRPr>
          </a:p>
          <a:p>
            <a:pPr lvl="1" indent="-457200" eaLnBrk="0" hangingPunct="0">
              <a:lnSpc>
                <a:spcPct val="90000"/>
              </a:lnSpc>
              <a:buFont typeface="Arial" pitchFamily="34" charset="0"/>
              <a:buChar char="•"/>
              <a:defRPr/>
            </a:pPr>
            <a:r>
              <a:rPr lang="fr-FR" sz="2400" b="1" dirty="0">
                <a:solidFill>
                  <a:srgbClr val="C00000"/>
                </a:solidFill>
                <a:sym typeface="Wingdings" charset="2"/>
              </a:rPr>
              <a:t>Hiérarchiser</a:t>
            </a:r>
          </a:p>
          <a:p>
            <a:pPr lvl="1" indent="-457200" eaLnBrk="0" hangingPunct="0">
              <a:lnSpc>
                <a:spcPct val="90000"/>
              </a:lnSpc>
              <a:buFont typeface="Arial" pitchFamily="34" charset="0"/>
              <a:buChar char="•"/>
              <a:defRPr/>
            </a:pPr>
            <a:endParaRPr lang="fr-FR" sz="2400" b="1" dirty="0">
              <a:solidFill>
                <a:schemeClr val="accent2"/>
              </a:solidFill>
              <a:sym typeface="Wingdings" charset="2"/>
            </a:endParaRPr>
          </a:p>
          <a:p>
            <a:pPr lvl="1" indent="-457200" eaLnBrk="0" hangingPunct="0">
              <a:lnSpc>
                <a:spcPct val="90000"/>
              </a:lnSpc>
              <a:buFont typeface="Arial" pitchFamily="34" charset="0"/>
              <a:buChar char="•"/>
              <a:defRPr/>
            </a:pPr>
            <a:r>
              <a:rPr lang="fr-FR" sz="2400" b="1" dirty="0">
                <a:solidFill>
                  <a:srgbClr val="C00000"/>
                </a:solidFill>
                <a:sym typeface="Wingdings" charset="2"/>
              </a:rPr>
              <a:t>Formaliser</a:t>
            </a:r>
            <a:r>
              <a:rPr lang="fr-FR" sz="2400" b="1" dirty="0">
                <a:solidFill>
                  <a:schemeClr val="accent2"/>
                </a:solidFill>
                <a:sym typeface="Wingdings" charset="2"/>
              </a:rPr>
              <a:t> </a:t>
            </a:r>
            <a:r>
              <a:rPr lang="fr-FR" sz="2400" b="1" dirty="0">
                <a:solidFill>
                  <a:srgbClr val="002060"/>
                </a:solidFill>
                <a:sym typeface="Wingdings" charset="2"/>
              </a:rPr>
              <a:t>un tableau de synthèse</a:t>
            </a:r>
          </a:p>
          <a:p>
            <a:pPr marL="800100" lvl="1" indent="-342900" eaLnBrk="0" hangingPunct="0">
              <a:lnSpc>
                <a:spcPct val="90000"/>
              </a:lnSpc>
              <a:buFont typeface="Arial" charset="0"/>
              <a:buChar char="•"/>
              <a:defRPr/>
            </a:pPr>
            <a:endParaRPr lang="fr-FR" sz="2800" b="1" dirty="0">
              <a:solidFill>
                <a:srgbClr val="C00000"/>
              </a:solidFill>
              <a:sym typeface="Wingdings" charset="2"/>
            </a:endParaRPr>
          </a:p>
        </p:txBody>
      </p:sp>
      <p:sp>
        <p:nvSpPr>
          <p:cNvPr id="8" name="Titre 2"/>
          <p:cNvSpPr txBox="1">
            <a:spLocks/>
          </p:cNvSpPr>
          <p:nvPr/>
        </p:nvSpPr>
        <p:spPr bwMode="auto">
          <a:xfrm>
            <a:off x="547797" y="1463830"/>
            <a:ext cx="8229600" cy="102906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l" defTabSz="457200" rtl="0" eaLnBrk="0" fontAlgn="base" latinLnBrk="0" hangingPunct="0">
              <a:lnSpc>
                <a:spcPct val="100000"/>
              </a:lnSpc>
              <a:spcBef>
                <a:spcPct val="0"/>
              </a:spcBef>
              <a:spcAft>
                <a:spcPct val="0"/>
              </a:spcAft>
              <a:buClrTx/>
              <a:buSzTx/>
              <a:buFontTx/>
              <a:buNone/>
              <a:tabLst/>
              <a:defRPr/>
            </a:pPr>
            <a:r>
              <a:rPr kumimoji="0" lang="fr-FR" sz="2400" b="1" i="0" u="none" strike="noStrike" kern="1200" cap="none" spc="0" normalizeH="0" baseline="0" noProof="0" dirty="0" smtClean="0">
                <a:ln>
                  <a:noFill/>
                </a:ln>
                <a:solidFill>
                  <a:srgbClr val="002060"/>
                </a:solidFill>
                <a:effectLst/>
                <a:uLnTx/>
                <a:uFillTx/>
                <a:latin typeface="Arial" charset="0"/>
                <a:ea typeface="+mn-ea"/>
                <a:cs typeface="Arial" charset="0"/>
              </a:rPr>
              <a:t>Analyse</a:t>
            </a:r>
            <a:endParaRPr kumimoji="0" lang="fr-FR" sz="2400" b="1" i="0" u="none" strike="noStrike" kern="1200" cap="none" spc="0" normalizeH="0" baseline="0" noProof="0" dirty="0">
              <a:ln>
                <a:noFill/>
              </a:ln>
              <a:solidFill>
                <a:srgbClr val="002060"/>
              </a:solidFill>
              <a:effectLst/>
              <a:uLnTx/>
              <a:uFillTx/>
              <a:latin typeface="Arial" charset="0"/>
              <a:ea typeface="+mn-ea"/>
              <a:cs typeface="Arial" charset="0"/>
            </a:endParaRPr>
          </a:p>
        </p:txBody>
      </p:sp>
    </p:spTree>
    <p:extLst>
      <p:ext uri="{BB962C8B-B14F-4D97-AF65-F5344CB8AC3E}">
        <p14:creationId xmlns:p14="http://schemas.microsoft.com/office/powerpoint/2010/main" val="57081381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a:spLocks noGrp="1"/>
          </p:cNvSpPr>
          <p:nvPr>
            <p:ph type="title"/>
          </p:nvPr>
        </p:nvSpPr>
        <p:spPr>
          <a:xfrm>
            <a:off x="297597" y="907084"/>
            <a:ext cx="8730000" cy="447660"/>
          </a:xfrm>
        </p:spPr>
        <p:txBody>
          <a:bodyPr wrap="square">
            <a:noAutofit/>
          </a:bodyPr>
          <a:lstStyle/>
          <a:p>
            <a:pPr lvl="0"/>
            <a:r>
              <a:rPr lang="fr-FR" sz="2400" dirty="0" smtClean="0"/>
              <a:t>Outils dont il faut user et abuser :  analyse des risques </a:t>
            </a:r>
            <a:endParaRPr lang="fr-FR" sz="2400" dirty="0"/>
          </a:p>
        </p:txBody>
      </p:sp>
      <p:sp>
        <p:nvSpPr>
          <p:cNvPr id="9" name="Titre 1"/>
          <p:cNvSpPr txBox="1">
            <a:spLocks/>
          </p:cNvSpPr>
          <p:nvPr/>
        </p:nvSpPr>
        <p:spPr bwMode="auto">
          <a:xfrm>
            <a:off x="719313" y="1633743"/>
            <a:ext cx="6339670" cy="432048"/>
          </a:xfrm>
          <a:prstGeom prst="rect">
            <a:avLst/>
          </a:prstGeom>
          <a:noFill/>
          <a:ln w="9525">
            <a:noFill/>
            <a:miter lim="800000"/>
            <a:headEnd/>
            <a:tailEnd/>
          </a:ln>
        </p:spPr>
        <p:txBody>
          <a:bodyPr vert="horz" wrap="none" lIns="91440" tIns="45720" rIns="91440" bIns="45720" numCol="1" rtlCol="0" anchor="ctr" anchorCtr="0" compatLnSpc="1">
            <a:prstTxWarp prst="textNoShape">
              <a:avLst/>
            </a:prstTxWarp>
            <a:noAutofit/>
          </a:bodyPr>
          <a:lstStyle/>
          <a:p>
            <a:pPr marL="0" marR="0" lvl="0" indent="0" algn="l" defTabSz="457200" rtl="0" eaLnBrk="1" fontAlgn="base" latinLnBrk="0" hangingPunct="1">
              <a:lnSpc>
                <a:spcPct val="100000"/>
              </a:lnSpc>
              <a:spcBef>
                <a:spcPct val="0"/>
              </a:spcBef>
              <a:spcAft>
                <a:spcPct val="0"/>
              </a:spcAft>
              <a:buClrTx/>
              <a:buSzTx/>
              <a:buFontTx/>
              <a:buNone/>
              <a:tabLst/>
              <a:defRPr/>
            </a:pPr>
            <a:r>
              <a:rPr kumimoji="0" lang="fr-FR" sz="2400" b="1" i="0" u="none" strike="noStrike" kern="1200" cap="none" spc="0" normalizeH="0" baseline="0" noProof="0" dirty="0" smtClean="0">
                <a:ln>
                  <a:noFill/>
                </a:ln>
                <a:solidFill>
                  <a:srgbClr val="002060"/>
                </a:solidFill>
                <a:effectLst/>
                <a:uLnTx/>
                <a:uFillTx/>
                <a:latin typeface="Arial" charset="0"/>
                <a:ea typeface="+mn-ea"/>
                <a:cs typeface="Arial" charset="0"/>
              </a:rPr>
              <a:t>Comment qualifier les risques ? </a:t>
            </a:r>
            <a:endParaRPr kumimoji="0" lang="fr-FR" sz="2400" b="1" i="0" u="none" strike="noStrike" kern="1200" cap="none" spc="0" normalizeH="0" baseline="0" noProof="0" dirty="0">
              <a:ln>
                <a:noFill/>
              </a:ln>
              <a:solidFill>
                <a:srgbClr val="002060"/>
              </a:solidFill>
              <a:effectLst/>
              <a:uLnTx/>
              <a:uFillTx/>
              <a:latin typeface="Arial" charset="0"/>
              <a:ea typeface="+mn-ea"/>
              <a:cs typeface="Arial" charset="0"/>
            </a:endParaRPr>
          </a:p>
        </p:txBody>
      </p:sp>
      <p:graphicFrame>
        <p:nvGraphicFramePr>
          <p:cNvPr id="10" name="Tableau 9"/>
          <p:cNvGraphicFramePr>
            <a:graphicFrameLocks noGrp="1"/>
          </p:cNvGraphicFramePr>
          <p:nvPr>
            <p:extLst/>
          </p:nvPr>
        </p:nvGraphicFramePr>
        <p:xfrm>
          <a:off x="5215895" y="2725211"/>
          <a:ext cx="3455988" cy="3027364"/>
        </p:xfrm>
        <a:graphic>
          <a:graphicData uri="http://schemas.openxmlformats.org/drawingml/2006/table">
            <a:tbl>
              <a:tblPr firstRow="1" bandRow="1">
                <a:tableStyleId>{D7AC3CCA-C797-4891-BE02-D94E43425B78}</a:tableStyleId>
              </a:tblPr>
              <a:tblGrid>
                <a:gridCol w="863997"/>
                <a:gridCol w="863997"/>
                <a:gridCol w="863997"/>
                <a:gridCol w="863997"/>
              </a:tblGrid>
              <a:tr h="756841">
                <a:tc>
                  <a:txBody>
                    <a:bodyPr/>
                    <a:lstStyle/>
                    <a:p>
                      <a:pPr algn="ctr"/>
                      <a:endParaRPr lang="fr-FR" sz="1200" b="0" kern="1200" baseline="0" dirty="0">
                        <a:solidFill>
                          <a:schemeClr val="dk1"/>
                        </a:solidFill>
                        <a:latin typeface="+mn-lt"/>
                        <a:ea typeface="+mn-ea"/>
                        <a:cs typeface="+mn-cs"/>
                      </a:endParaRPr>
                    </a:p>
                  </a:txBody>
                  <a:tcPr marL="91429" marR="91429" marT="45712" marB="45712">
                    <a:solidFill>
                      <a:srgbClr val="FFFF0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fr-FR" sz="1200" b="0" dirty="0" smtClean="0"/>
                    </a:p>
                  </a:txBody>
                  <a:tcPr marL="91429" marR="91429" marT="45712" marB="45712">
                    <a:solidFill>
                      <a:srgbClr val="FFC000"/>
                    </a:solidFill>
                  </a:tcPr>
                </a:tc>
                <a:tc>
                  <a:txBody>
                    <a:bodyPr/>
                    <a:lstStyle/>
                    <a:p>
                      <a:pPr algn="ctr"/>
                      <a:endParaRPr lang="fr-FR" sz="1200" b="0" dirty="0" smtClean="0"/>
                    </a:p>
                  </a:txBody>
                  <a:tcPr marL="91429" marR="91429" marT="45712" marB="45712">
                    <a:solidFill>
                      <a:srgbClr val="FF0000"/>
                    </a:solidFill>
                  </a:tcPr>
                </a:tc>
                <a:tc>
                  <a:txBody>
                    <a:bodyPr/>
                    <a:lstStyle/>
                    <a:p>
                      <a:pPr algn="ctr"/>
                      <a:endParaRPr lang="fr-FR" sz="1200" dirty="0"/>
                    </a:p>
                  </a:txBody>
                  <a:tcPr marL="91429" marR="91429" marT="45712" marB="45712">
                    <a:solidFill>
                      <a:srgbClr val="FF0000"/>
                    </a:solidFill>
                  </a:tcPr>
                </a:tc>
              </a:tr>
              <a:tr h="756841">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fr-FR" sz="1200" b="0" dirty="0" smtClean="0"/>
                    </a:p>
                  </a:txBody>
                  <a:tcPr marL="91429" marR="91429" marT="45712" marB="45712">
                    <a:solidFill>
                      <a:srgbClr val="FFFF00"/>
                    </a:solidFill>
                  </a:tcPr>
                </a:tc>
                <a:tc>
                  <a:txBody>
                    <a:bodyPr/>
                    <a:lstStyle/>
                    <a:p>
                      <a:pPr algn="ctr"/>
                      <a:endParaRPr lang="fr-FR" sz="1200" dirty="0"/>
                    </a:p>
                  </a:txBody>
                  <a:tcPr marL="91429" marR="91429" marT="45712" marB="45712">
                    <a:solidFill>
                      <a:srgbClr val="FFFF00"/>
                    </a:solidFill>
                  </a:tcPr>
                </a:tc>
                <a:tc>
                  <a:txBody>
                    <a:bodyPr/>
                    <a:lstStyle/>
                    <a:p>
                      <a:pPr algn="ctr"/>
                      <a:endParaRPr lang="fr-FR" sz="1200" dirty="0"/>
                    </a:p>
                  </a:txBody>
                  <a:tcPr marL="91429" marR="91429" marT="45712" marB="45712">
                    <a:solidFill>
                      <a:srgbClr val="FFC000"/>
                    </a:solidFill>
                  </a:tcPr>
                </a:tc>
                <a:tc>
                  <a:txBody>
                    <a:bodyPr/>
                    <a:lstStyle/>
                    <a:p>
                      <a:pPr algn="ctr"/>
                      <a:endParaRPr lang="fr-FR" sz="1200" dirty="0"/>
                    </a:p>
                  </a:txBody>
                  <a:tcPr marL="91429" marR="91429" marT="45712" marB="45712">
                    <a:solidFill>
                      <a:srgbClr val="FF0000"/>
                    </a:solidFill>
                  </a:tcPr>
                </a:tc>
              </a:tr>
              <a:tr h="756841">
                <a:tc>
                  <a:txBody>
                    <a:bodyPr/>
                    <a:lstStyle/>
                    <a:p>
                      <a:pPr algn="ctr"/>
                      <a:endParaRPr lang="fr-FR" sz="1200" dirty="0" smtClean="0"/>
                    </a:p>
                  </a:txBody>
                  <a:tcPr marL="91429" marR="91429" marT="45712" marB="45712">
                    <a:solidFill>
                      <a:srgbClr val="00B050"/>
                    </a:solidFill>
                  </a:tcPr>
                </a:tc>
                <a:tc>
                  <a:txBody>
                    <a:bodyPr/>
                    <a:lstStyle/>
                    <a:p>
                      <a:pPr algn="ctr"/>
                      <a:endParaRPr lang="fr-FR" sz="1200" dirty="0"/>
                    </a:p>
                  </a:txBody>
                  <a:tcPr marL="91429" marR="91429" marT="45712" marB="45712">
                    <a:solidFill>
                      <a:srgbClr val="FFFF00"/>
                    </a:solidFill>
                  </a:tcPr>
                </a:tc>
                <a:tc>
                  <a:txBody>
                    <a:bodyPr/>
                    <a:lstStyle/>
                    <a:p>
                      <a:pPr algn="ctr"/>
                      <a:endParaRPr lang="fr-FR" sz="1200" dirty="0"/>
                    </a:p>
                  </a:txBody>
                  <a:tcPr marL="91429" marR="91429" marT="45712" marB="45712">
                    <a:solidFill>
                      <a:srgbClr val="FFFF00"/>
                    </a:solidFill>
                  </a:tcPr>
                </a:tc>
                <a:tc>
                  <a:txBody>
                    <a:bodyPr/>
                    <a:lstStyle/>
                    <a:p>
                      <a:pPr algn="ctr"/>
                      <a:endParaRPr lang="fr-FR" sz="1200" dirty="0"/>
                    </a:p>
                  </a:txBody>
                  <a:tcPr marL="91429" marR="91429" marT="45712" marB="45712">
                    <a:solidFill>
                      <a:srgbClr val="FFC000"/>
                    </a:solidFill>
                  </a:tcPr>
                </a:tc>
              </a:tr>
              <a:tr h="756841">
                <a:tc>
                  <a:txBody>
                    <a:bodyPr/>
                    <a:lstStyle/>
                    <a:p>
                      <a:pPr algn="ctr"/>
                      <a:endParaRPr lang="fr-FR" sz="1200" dirty="0"/>
                    </a:p>
                  </a:txBody>
                  <a:tcPr marL="91429" marR="91429" marT="45712" marB="45712">
                    <a:solidFill>
                      <a:srgbClr val="00B050"/>
                    </a:solidFill>
                  </a:tcPr>
                </a:tc>
                <a:tc>
                  <a:txBody>
                    <a:bodyPr/>
                    <a:lstStyle/>
                    <a:p>
                      <a:pPr algn="ctr"/>
                      <a:endParaRPr lang="fr-FR" sz="1200" dirty="0"/>
                    </a:p>
                  </a:txBody>
                  <a:tcPr marL="91429" marR="91429" marT="45712" marB="45712">
                    <a:solidFill>
                      <a:srgbClr val="00B050"/>
                    </a:solidFill>
                  </a:tcPr>
                </a:tc>
                <a:tc>
                  <a:txBody>
                    <a:bodyPr/>
                    <a:lstStyle/>
                    <a:p>
                      <a:pPr algn="ctr"/>
                      <a:endParaRPr lang="fr-FR" sz="1200" dirty="0"/>
                    </a:p>
                  </a:txBody>
                  <a:tcPr marL="91429" marR="91429" marT="45712" marB="45712">
                    <a:solidFill>
                      <a:srgbClr val="FFFF00"/>
                    </a:solidFill>
                  </a:tcPr>
                </a:tc>
                <a:tc>
                  <a:txBody>
                    <a:bodyPr/>
                    <a:lstStyle/>
                    <a:p>
                      <a:pPr algn="ctr"/>
                      <a:endParaRPr lang="fr-FR" sz="1200" dirty="0"/>
                    </a:p>
                  </a:txBody>
                  <a:tcPr marL="91429" marR="91429" marT="45712" marB="45712">
                    <a:solidFill>
                      <a:srgbClr val="FFFF00"/>
                    </a:solidFill>
                  </a:tcPr>
                </a:tc>
              </a:tr>
            </a:tbl>
          </a:graphicData>
        </a:graphic>
      </p:graphicFrame>
      <p:sp>
        <p:nvSpPr>
          <p:cNvPr id="11" name="ZoneTexte 24"/>
          <p:cNvSpPr txBox="1">
            <a:spLocks noChangeArrowheads="1"/>
          </p:cNvSpPr>
          <p:nvPr/>
        </p:nvSpPr>
        <p:spPr bwMode="auto">
          <a:xfrm>
            <a:off x="4442783" y="2433111"/>
            <a:ext cx="3648075" cy="277812"/>
          </a:xfrm>
          <a:prstGeom prst="rect">
            <a:avLst/>
          </a:prstGeom>
          <a:noFill/>
          <a:ln w="9525">
            <a:noFill/>
            <a:miter lim="800000"/>
            <a:headEnd/>
            <a:tailEnd/>
          </a:ln>
        </p:spPr>
        <p:txBody>
          <a:bodyPr>
            <a:spAutoFit/>
          </a:bodyPr>
          <a:lstStyle/>
          <a:p>
            <a:r>
              <a:rPr lang="fr-FR" sz="1200" b="1" u="sng"/>
              <a:t>Probabilité</a:t>
            </a:r>
            <a:endParaRPr lang="fr-FR" sz="1200" i="1" u="sng"/>
          </a:p>
        </p:txBody>
      </p:sp>
      <p:sp>
        <p:nvSpPr>
          <p:cNvPr id="12" name="ZoneTexte 25"/>
          <p:cNvSpPr txBox="1">
            <a:spLocks noChangeArrowheads="1"/>
          </p:cNvSpPr>
          <p:nvPr/>
        </p:nvSpPr>
        <p:spPr bwMode="auto">
          <a:xfrm>
            <a:off x="6674808" y="5800198"/>
            <a:ext cx="2351087" cy="276225"/>
          </a:xfrm>
          <a:prstGeom prst="rect">
            <a:avLst/>
          </a:prstGeom>
          <a:noFill/>
          <a:ln w="9525">
            <a:noFill/>
            <a:miter lim="800000"/>
            <a:headEnd/>
            <a:tailEnd/>
          </a:ln>
        </p:spPr>
        <p:txBody>
          <a:bodyPr>
            <a:spAutoFit/>
          </a:bodyPr>
          <a:lstStyle/>
          <a:p>
            <a:pPr algn="r"/>
            <a:r>
              <a:rPr lang="fr-FR" sz="1200" b="1" u="sng"/>
              <a:t>Impact </a:t>
            </a:r>
          </a:p>
        </p:txBody>
      </p:sp>
      <p:cxnSp>
        <p:nvCxnSpPr>
          <p:cNvPr id="13" name="Connecteur droit avec flèche 12"/>
          <p:cNvCxnSpPr/>
          <p:nvPr/>
        </p:nvCxnSpPr>
        <p:spPr>
          <a:xfrm flipV="1">
            <a:off x="5019045" y="2725211"/>
            <a:ext cx="0" cy="311626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 name="Connecteur droit avec flèche 13"/>
          <p:cNvCxnSpPr/>
          <p:nvPr/>
        </p:nvCxnSpPr>
        <p:spPr>
          <a:xfrm>
            <a:off x="5215895" y="5916086"/>
            <a:ext cx="3043238"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5" name="Espace réservé du contenu 2"/>
          <p:cNvSpPr>
            <a:spLocks noGrp="1"/>
          </p:cNvSpPr>
          <p:nvPr>
            <p:ph idx="4294967295"/>
          </p:nvPr>
        </p:nvSpPr>
        <p:spPr>
          <a:xfrm>
            <a:off x="194633" y="2065791"/>
            <a:ext cx="8831262" cy="4392910"/>
          </a:xfrm>
          <a:prstGeom prst="rect">
            <a:avLst/>
          </a:prstGeom>
        </p:spPr>
        <p:txBody>
          <a:bodyPr>
            <a:normAutofit lnSpcReduction="10000"/>
          </a:bodyPr>
          <a:lstStyle/>
          <a:p>
            <a:pPr marL="0" indent="0" algn="ctr">
              <a:buFont typeface="Arial" charset="0"/>
              <a:buNone/>
              <a:defRPr/>
            </a:pPr>
            <a:r>
              <a:rPr lang="fr-FR" sz="2400" b="1" dirty="0" smtClean="0">
                <a:solidFill>
                  <a:srgbClr val="C00000"/>
                </a:solidFill>
              </a:rPr>
              <a:t>Criticité = Probabilité (ou Occurrence) X Impact (ou Gravité)</a:t>
            </a:r>
          </a:p>
          <a:p>
            <a:pPr marL="0" indent="0">
              <a:spcBef>
                <a:spcPts val="0"/>
              </a:spcBef>
              <a:buFont typeface="Arial" charset="0"/>
              <a:buNone/>
              <a:defRPr/>
            </a:pPr>
            <a:r>
              <a:rPr lang="fr-FR" sz="2400" dirty="0" smtClean="0">
                <a:solidFill>
                  <a:schemeClr val="bg2">
                    <a:lumMod val="25000"/>
                  </a:schemeClr>
                </a:solidFill>
              </a:rPr>
              <a:t>La </a:t>
            </a:r>
            <a:r>
              <a:rPr lang="fr-FR" sz="2400" dirty="0">
                <a:solidFill>
                  <a:schemeClr val="bg2">
                    <a:lumMod val="25000"/>
                  </a:schemeClr>
                </a:solidFill>
              </a:rPr>
              <a:t>criticité s’évalue en 4 niveaux </a:t>
            </a:r>
            <a:r>
              <a:rPr lang="fr-FR" sz="2800" dirty="0">
                <a:solidFill>
                  <a:schemeClr val="bg2">
                    <a:lumMod val="25000"/>
                  </a:schemeClr>
                </a:solidFill>
              </a:rPr>
              <a:t>:</a:t>
            </a:r>
          </a:p>
          <a:p>
            <a:pPr lvl="1">
              <a:spcBef>
                <a:spcPts val="0"/>
              </a:spcBef>
              <a:buFont typeface="Arial" charset="0"/>
              <a:buNone/>
              <a:defRPr/>
            </a:pPr>
            <a:r>
              <a:rPr lang="fr-FR" sz="2400" b="1" dirty="0" smtClean="0">
                <a:solidFill>
                  <a:srgbClr val="00B050"/>
                </a:solidFill>
                <a:effectLst>
                  <a:outerShdw blurRad="38100" dist="38100" dir="2700000" algn="tl">
                    <a:srgbClr val="000000">
                      <a:alpha val="43137"/>
                    </a:srgbClr>
                  </a:outerShdw>
                </a:effectLst>
                <a:ea typeface="+mn-ea"/>
                <a:cs typeface="+mn-cs"/>
              </a:rPr>
              <a:t>Risque acceptable </a:t>
            </a:r>
          </a:p>
          <a:p>
            <a:pPr lvl="2">
              <a:spcBef>
                <a:spcPts val="0"/>
              </a:spcBef>
              <a:defRPr/>
            </a:pPr>
            <a:r>
              <a:rPr lang="fr-FR" sz="2000" dirty="0" smtClean="0">
                <a:solidFill>
                  <a:srgbClr val="002060"/>
                </a:solidFill>
                <a:ea typeface="+mn-ea"/>
                <a:cs typeface="+mn-cs"/>
              </a:rPr>
              <a:t>Analyse régulière</a:t>
            </a:r>
            <a:endParaRPr lang="fr-FR" sz="2000" dirty="0">
              <a:solidFill>
                <a:srgbClr val="002060"/>
              </a:solidFill>
              <a:ea typeface="+mn-ea"/>
              <a:cs typeface="+mn-cs"/>
            </a:endParaRPr>
          </a:p>
          <a:p>
            <a:pPr lvl="1">
              <a:buFont typeface="Arial" charset="0"/>
              <a:buNone/>
              <a:defRPr/>
            </a:pPr>
            <a:r>
              <a:rPr lang="fr-FR" sz="2400" b="1" dirty="0" smtClean="0">
                <a:solidFill>
                  <a:srgbClr val="FFFF00"/>
                </a:solidFill>
                <a:effectLst>
                  <a:outerShdw blurRad="38100" dist="38100" dir="2700000" algn="tl">
                    <a:srgbClr val="000000">
                      <a:alpha val="43137"/>
                    </a:srgbClr>
                  </a:outerShdw>
                </a:effectLst>
                <a:ea typeface="+mn-ea"/>
                <a:cs typeface="+mn-cs"/>
              </a:rPr>
              <a:t>Risque significatif</a:t>
            </a:r>
          </a:p>
          <a:p>
            <a:pPr lvl="2">
              <a:spcBef>
                <a:spcPts val="0"/>
              </a:spcBef>
              <a:defRPr/>
            </a:pPr>
            <a:r>
              <a:rPr lang="fr-FR" sz="2000" dirty="0" smtClean="0">
                <a:solidFill>
                  <a:srgbClr val="002060"/>
                </a:solidFill>
                <a:ea typeface="+mn-ea"/>
                <a:cs typeface="+mn-cs"/>
              </a:rPr>
              <a:t>Analyse  + traitement</a:t>
            </a:r>
            <a:endParaRPr lang="fr-FR" sz="2000" dirty="0">
              <a:solidFill>
                <a:srgbClr val="002060"/>
              </a:solidFill>
              <a:ea typeface="+mn-ea"/>
              <a:cs typeface="+mn-cs"/>
            </a:endParaRPr>
          </a:p>
          <a:p>
            <a:pPr lvl="1">
              <a:spcBef>
                <a:spcPts val="0"/>
              </a:spcBef>
              <a:buFont typeface="Arial" charset="0"/>
              <a:buNone/>
              <a:defRPr/>
            </a:pPr>
            <a:r>
              <a:rPr lang="fr-FR" sz="2400" b="1" dirty="0" smtClean="0">
                <a:solidFill>
                  <a:srgbClr val="FFC000"/>
                </a:solidFill>
                <a:effectLst>
                  <a:outerShdw blurRad="38100" dist="38100" dir="2700000" algn="tl">
                    <a:srgbClr val="000000">
                      <a:alpha val="43137"/>
                    </a:srgbClr>
                  </a:outerShdw>
                </a:effectLst>
                <a:ea typeface="+mn-ea"/>
                <a:cs typeface="+mn-cs"/>
              </a:rPr>
              <a:t>Risque critique</a:t>
            </a:r>
          </a:p>
          <a:p>
            <a:pPr lvl="2">
              <a:spcBef>
                <a:spcPts val="0"/>
              </a:spcBef>
              <a:defRPr/>
            </a:pPr>
            <a:r>
              <a:rPr lang="fr-FR" sz="2000" dirty="0" smtClean="0">
                <a:solidFill>
                  <a:srgbClr val="002060"/>
                </a:solidFill>
                <a:ea typeface="+mn-ea"/>
                <a:cs typeface="+mn-cs"/>
              </a:rPr>
              <a:t>Analyse  + traitement </a:t>
            </a:r>
          </a:p>
          <a:p>
            <a:pPr lvl="2">
              <a:spcBef>
                <a:spcPts val="0"/>
              </a:spcBef>
              <a:defRPr/>
            </a:pPr>
            <a:r>
              <a:rPr lang="fr-FR" sz="2000" dirty="0" smtClean="0">
                <a:solidFill>
                  <a:srgbClr val="002060"/>
                </a:solidFill>
                <a:ea typeface="+mn-ea"/>
                <a:cs typeface="+mn-cs"/>
              </a:rPr>
              <a:t>Scenarios de rechange</a:t>
            </a:r>
            <a:endParaRPr lang="fr-FR" sz="2000" dirty="0">
              <a:solidFill>
                <a:srgbClr val="002060"/>
              </a:solidFill>
              <a:ea typeface="+mn-ea"/>
              <a:cs typeface="+mn-cs"/>
            </a:endParaRPr>
          </a:p>
          <a:p>
            <a:pPr lvl="1">
              <a:spcBef>
                <a:spcPts val="0"/>
              </a:spcBef>
              <a:buFont typeface="Arial" charset="0"/>
              <a:buNone/>
              <a:defRPr/>
            </a:pPr>
            <a:r>
              <a:rPr lang="fr-FR" sz="2400" b="1" dirty="0" smtClean="0">
                <a:solidFill>
                  <a:srgbClr val="FF0000"/>
                </a:solidFill>
                <a:effectLst>
                  <a:outerShdw blurRad="38100" dist="38100" dir="2700000" algn="tl">
                    <a:srgbClr val="000000">
                      <a:alpha val="43137"/>
                    </a:srgbClr>
                  </a:outerShdw>
                </a:effectLst>
                <a:ea typeface="+mn-ea"/>
                <a:cs typeface="+mn-cs"/>
              </a:rPr>
              <a:t>Risque inacceptable</a:t>
            </a:r>
          </a:p>
          <a:p>
            <a:pPr lvl="2">
              <a:spcBef>
                <a:spcPts val="0"/>
              </a:spcBef>
              <a:defRPr/>
            </a:pPr>
            <a:r>
              <a:rPr lang="fr-FR" sz="2000" dirty="0" smtClean="0">
                <a:solidFill>
                  <a:srgbClr val="002060"/>
                </a:solidFill>
                <a:ea typeface="+mn-ea"/>
                <a:cs typeface="+mn-cs"/>
              </a:rPr>
              <a:t>Traitement pour élimination</a:t>
            </a:r>
          </a:p>
          <a:p>
            <a:pPr lvl="2">
              <a:spcBef>
                <a:spcPts val="0"/>
              </a:spcBef>
              <a:defRPr/>
            </a:pPr>
            <a:r>
              <a:rPr lang="fr-FR" sz="2000" dirty="0" smtClean="0">
                <a:solidFill>
                  <a:srgbClr val="002060"/>
                </a:solidFill>
                <a:ea typeface="+mn-ea"/>
                <a:cs typeface="+mn-cs"/>
              </a:rPr>
              <a:t>Cause de No Go  </a:t>
            </a:r>
          </a:p>
          <a:p>
            <a:pPr lvl="2">
              <a:spcBef>
                <a:spcPts val="0"/>
              </a:spcBef>
              <a:defRPr/>
            </a:pPr>
            <a:r>
              <a:rPr lang="fr-FR" sz="2000" dirty="0" smtClean="0">
                <a:solidFill>
                  <a:srgbClr val="002060"/>
                </a:solidFill>
                <a:ea typeface="+mn-ea"/>
                <a:cs typeface="+mn-cs"/>
              </a:rPr>
              <a:t>Ne pas démarrer ou continuer le processus</a:t>
            </a:r>
            <a:endParaRPr lang="fr-FR" sz="2000" dirty="0">
              <a:solidFill>
                <a:srgbClr val="002060"/>
              </a:solidFill>
              <a:ea typeface="+mn-ea"/>
              <a:cs typeface="+mn-cs"/>
            </a:endParaRPr>
          </a:p>
        </p:txBody>
      </p:sp>
      <p:sp>
        <p:nvSpPr>
          <p:cNvPr id="16" name="Rectangle 15"/>
          <p:cNvSpPr/>
          <p:nvPr/>
        </p:nvSpPr>
        <p:spPr>
          <a:xfrm>
            <a:off x="7058983" y="2844273"/>
            <a:ext cx="1584325" cy="53657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r-FR" sz="1400" b="1" dirty="0">
                <a:solidFill>
                  <a:schemeClr val="tx1"/>
                </a:solidFill>
              </a:rPr>
              <a:t>Zone 4</a:t>
            </a:r>
          </a:p>
          <a:p>
            <a:pPr algn="ctr">
              <a:defRPr/>
            </a:pPr>
            <a:r>
              <a:rPr lang="fr-FR" b="1" dirty="0">
                <a:solidFill>
                  <a:schemeClr val="tx1"/>
                </a:solidFill>
              </a:rPr>
              <a:t>Inacceptable</a:t>
            </a:r>
          </a:p>
        </p:txBody>
      </p:sp>
      <p:sp>
        <p:nvSpPr>
          <p:cNvPr id="17" name="Rectangle 16"/>
          <p:cNvSpPr/>
          <p:nvPr/>
        </p:nvSpPr>
        <p:spPr>
          <a:xfrm>
            <a:off x="6531933" y="3576111"/>
            <a:ext cx="1584325" cy="53816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r-FR" sz="1400" b="1" dirty="0">
                <a:solidFill>
                  <a:schemeClr val="tx1"/>
                </a:solidFill>
              </a:rPr>
              <a:t>Zone 3</a:t>
            </a:r>
          </a:p>
          <a:p>
            <a:pPr algn="ctr">
              <a:defRPr/>
            </a:pPr>
            <a:r>
              <a:rPr lang="fr-FR" b="1" dirty="0">
                <a:solidFill>
                  <a:schemeClr val="tx1"/>
                </a:solidFill>
              </a:rPr>
              <a:t>Critique</a:t>
            </a:r>
          </a:p>
        </p:txBody>
      </p:sp>
      <p:sp>
        <p:nvSpPr>
          <p:cNvPr id="18" name="Rectangle 17"/>
          <p:cNvSpPr/>
          <p:nvPr/>
        </p:nvSpPr>
        <p:spPr>
          <a:xfrm>
            <a:off x="6171570" y="4355573"/>
            <a:ext cx="1584325" cy="53816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r-FR" sz="1400" b="1" dirty="0">
                <a:solidFill>
                  <a:schemeClr val="tx1"/>
                </a:solidFill>
              </a:rPr>
              <a:t>Zone 2</a:t>
            </a:r>
          </a:p>
          <a:p>
            <a:pPr algn="ctr">
              <a:defRPr/>
            </a:pPr>
            <a:r>
              <a:rPr lang="fr-FR" b="1" dirty="0">
                <a:solidFill>
                  <a:schemeClr val="tx1"/>
                </a:solidFill>
              </a:rPr>
              <a:t>Significatif</a:t>
            </a:r>
          </a:p>
        </p:txBody>
      </p:sp>
      <p:sp>
        <p:nvSpPr>
          <p:cNvPr id="19" name="Rectangle 18"/>
          <p:cNvSpPr/>
          <p:nvPr/>
        </p:nvSpPr>
        <p:spPr>
          <a:xfrm>
            <a:off x="5249233" y="5109636"/>
            <a:ext cx="1584325" cy="53816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r-FR" sz="1400" b="1" dirty="0">
                <a:solidFill>
                  <a:schemeClr val="tx1"/>
                </a:solidFill>
              </a:rPr>
              <a:t>Zone 1</a:t>
            </a:r>
          </a:p>
          <a:p>
            <a:pPr algn="ctr">
              <a:defRPr/>
            </a:pPr>
            <a:r>
              <a:rPr lang="fr-FR" b="1" dirty="0">
                <a:solidFill>
                  <a:schemeClr val="tx1"/>
                </a:solidFill>
              </a:rPr>
              <a:t>Acceptable</a:t>
            </a:r>
          </a:p>
        </p:txBody>
      </p:sp>
    </p:spTree>
    <p:extLst>
      <p:ext uri="{BB962C8B-B14F-4D97-AF65-F5344CB8AC3E}">
        <p14:creationId xmlns:p14="http://schemas.microsoft.com/office/powerpoint/2010/main" val="37263419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a:spLocks noGrp="1"/>
          </p:cNvSpPr>
          <p:nvPr>
            <p:ph type="title"/>
          </p:nvPr>
        </p:nvSpPr>
        <p:spPr>
          <a:xfrm>
            <a:off x="297597" y="907084"/>
            <a:ext cx="8730000" cy="447660"/>
          </a:xfrm>
        </p:spPr>
        <p:txBody>
          <a:bodyPr wrap="square">
            <a:noAutofit/>
          </a:bodyPr>
          <a:lstStyle/>
          <a:p>
            <a:pPr lvl="0"/>
            <a:r>
              <a:rPr lang="fr-FR" sz="2400" dirty="0" smtClean="0"/>
              <a:t>Outils dont il faut user et abuser :  analyse des risques </a:t>
            </a:r>
            <a:endParaRPr lang="fr-FR" sz="2400" dirty="0"/>
          </a:p>
        </p:txBody>
      </p:sp>
      <p:sp>
        <p:nvSpPr>
          <p:cNvPr id="7" name="Rectangle à coins arrondis 6"/>
          <p:cNvSpPr/>
          <p:nvPr/>
        </p:nvSpPr>
        <p:spPr>
          <a:xfrm>
            <a:off x="4359334" y="2637126"/>
            <a:ext cx="3853122" cy="936104"/>
          </a:xfrm>
          <a:prstGeom prst="roundRect">
            <a:avLst>
              <a:gd name="adj" fmla="val 8706"/>
            </a:avLst>
          </a:prstGeom>
          <a:gradFill>
            <a:gsLst>
              <a:gs pos="0">
                <a:srgbClr val="FFEFD1"/>
              </a:gs>
              <a:gs pos="64999">
                <a:srgbClr val="F0EBD5"/>
              </a:gs>
              <a:gs pos="100000">
                <a:srgbClr val="D1C39F"/>
              </a:gs>
            </a:gsLst>
            <a:lin ang="5400000" scaled="0"/>
          </a:gra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lnSpc>
                <a:spcPct val="90000"/>
              </a:lnSpc>
              <a:defRPr/>
            </a:pPr>
            <a:r>
              <a:rPr lang="fr-FR" sz="2400" b="1" dirty="0">
                <a:solidFill>
                  <a:srgbClr val="C00000"/>
                </a:solidFill>
                <a:sym typeface="Wingdings" pitchFamily="2" charset="2"/>
              </a:rPr>
              <a:t>Adopter une nomenclature qui vous parle !</a:t>
            </a:r>
          </a:p>
        </p:txBody>
      </p:sp>
      <p:sp>
        <p:nvSpPr>
          <p:cNvPr id="9" name="Espace réservé du contenu 2"/>
          <p:cNvSpPr>
            <a:spLocks noGrp="1"/>
          </p:cNvSpPr>
          <p:nvPr>
            <p:ph idx="4294967295"/>
          </p:nvPr>
        </p:nvSpPr>
        <p:spPr>
          <a:xfrm>
            <a:off x="323850" y="2169923"/>
            <a:ext cx="8280400" cy="4392464"/>
          </a:xfrm>
          <a:prstGeom prst="rect">
            <a:avLst/>
          </a:prstGeom>
        </p:spPr>
        <p:txBody>
          <a:bodyPr/>
          <a:lstStyle/>
          <a:p>
            <a:pPr>
              <a:spcBef>
                <a:spcPts val="0"/>
              </a:spcBef>
              <a:defRPr/>
            </a:pPr>
            <a:r>
              <a:rPr lang="fr-FR" sz="2400" b="1" dirty="0" smtClean="0">
                <a:solidFill>
                  <a:srgbClr val="C00000"/>
                </a:solidFill>
              </a:rPr>
              <a:t>La probabilité </a:t>
            </a:r>
            <a:r>
              <a:rPr lang="fr-FR" sz="2400" dirty="0" smtClean="0"/>
              <a:t>:</a:t>
            </a:r>
          </a:p>
          <a:p>
            <a:pPr lvl="1">
              <a:spcBef>
                <a:spcPts val="0"/>
              </a:spcBef>
              <a:buFont typeface="Arial" charset="0"/>
              <a:buNone/>
              <a:defRPr/>
            </a:pPr>
            <a:r>
              <a:rPr lang="fr-FR" sz="1800" b="1" dirty="0" smtClean="0"/>
              <a:t>1 </a:t>
            </a:r>
            <a:r>
              <a:rPr lang="fr-FR" sz="2000" b="1" dirty="0" smtClean="0"/>
              <a:t>: </a:t>
            </a:r>
            <a:r>
              <a:rPr lang="fr-FR" sz="2000" b="1" dirty="0">
                <a:solidFill>
                  <a:srgbClr val="00B050"/>
                </a:solidFill>
              </a:rPr>
              <a:t>faible </a:t>
            </a:r>
            <a:r>
              <a:rPr lang="fr-FR" sz="2000" b="1" dirty="0" smtClean="0"/>
              <a:t>/ </a:t>
            </a:r>
            <a:r>
              <a:rPr lang="fr-FR" sz="2000" b="1" dirty="0">
                <a:solidFill>
                  <a:srgbClr val="0070C0"/>
                </a:solidFill>
              </a:rPr>
              <a:t>rare</a:t>
            </a:r>
          </a:p>
          <a:p>
            <a:pPr lvl="1">
              <a:spcBef>
                <a:spcPts val="0"/>
              </a:spcBef>
              <a:buFont typeface="Arial" charset="0"/>
              <a:buNone/>
              <a:defRPr/>
            </a:pPr>
            <a:r>
              <a:rPr lang="fr-FR" sz="2000" b="1" dirty="0" smtClean="0"/>
              <a:t>2 : </a:t>
            </a:r>
            <a:r>
              <a:rPr lang="fr-FR" sz="2000" b="1" dirty="0">
                <a:solidFill>
                  <a:srgbClr val="00B050"/>
                </a:solidFill>
              </a:rPr>
              <a:t>moyen</a:t>
            </a:r>
            <a:r>
              <a:rPr lang="fr-FR" sz="2000" b="1" dirty="0" smtClean="0"/>
              <a:t> / </a:t>
            </a:r>
            <a:r>
              <a:rPr lang="fr-FR" sz="2000" b="1" dirty="0">
                <a:solidFill>
                  <a:srgbClr val="0070C0"/>
                </a:solidFill>
              </a:rPr>
              <a:t>occasionnel</a:t>
            </a:r>
          </a:p>
          <a:p>
            <a:pPr lvl="1">
              <a:spcBef>
                <a:spcPts val="0"/>
              </a:spcBef>
              <a:buFont typeface="Arial" charset="0"/>
              <a:buNone/>
              <a:defRPr/>
            </a:pPr>
            <a:r>
              <a:rPr lang="fr-FR" sz="2000" b="1" dirty="0" smtClean="0"/>
              <a:t>3 : </a:t>
            </a:r>
            <a:r>
              <a:rPr lang="fr-FR" sz="2000" b="1" dirty="0">
                <a:solidFill>
                  <a:srgbClr val="00B050"/>
                </a:solidFill>
              </a:rPr>
              <a:t>fort</a:t>
            </a:r>
            <a:r>
              <a:rPr lang="fr-FR" sz="2000" b="1" dirty="0" smtClean="0"/>
              <a:t> / </a:t>
            </a:r>
            <a:r>
              <a:rPr lang="fr-FR" sz="2000" b="1" dirty="0">
                <a:solidFill>
                  <a:srgbClr val="0070C0"/>
                </a:solidFill>
              </a:rPr>
              <a:t>fréquent</a:t>
            </a:r>
          </a:p>
          <a:p>
            <a:pPr lvl="1">
              <a:spcBef>
                <a:spcPts val="0"/>
              </a:spcBef>
              <a:buFont typeface="Arial" charset="0"/>
              <a:buNone/>
              <a:defRPr/>
            </a:pPr>
            <a:r>
              <a:rPr lang="fr-FR" sz="2000" b="1" dirty="0" smtClean="0"/>
              <a:t>4 : </a:t>
            </a:r>
            <a:r>
              <a:rPr lang="fr-FR" sz="2000" b="1" dirty="0">
                <a:solidFill>
                  <a:srgbClr val="00B050"/>
                </a:solidFill>
              </a:rPr>
              <a:t>très fort </a:t>
            </a:r>
            <a:r>
              <a:rPr lang="fr-FR" sz="2000" b="1" dirty="0" smtClean="0"/>
              <a:t>/ </a:t>
            </a:r>
            <a:r>
              <a:rPr lang="fr-FR" sz="2000" b="1" dirty="0" smtClean="0">
                <a:solidFill>
                  <a:srgbClr val="0070C0"/>
                </a:solidFill>
              </a:rPr>
              <a:t>certain</a:t>
            </a:r>
            <a:endParaRPr lang="fr-FR" sz="1800" b="1" dirty="0"/>
          </a:p>
          <a:p>
            <a:pPr>
              <a:spcBef>
                <a:spcPts val="0"/>
              </a:spcBef>
              <a:defRPr/>
            </a:pPr>
            <a:r>
              <a:rPr lang="fr-FR" sz="2400" b="1" dirty="0" smtClean="0">
                <a:solidFill>
                  <a:srgbClr val="C00000"/>
                </a:solidFill>
              </a:rPr>
              <a:t>La criticité :</a:t>
            </a:r>
          </a:p>
          <a:p>
            <a:pPr lvl="1">
              <a:spcBef>
                <a:spcPts val="0"/>
              </a:spcBef>
              <a:buFont typeface="Arial" charset="0"/>
              <a:buNone/>
              <a:defRPr/>
            </a:pPr>
            <a:r>
              <a:rPr lang="fr-FR" sz="1800" b="1" dirty="0"/>
              <a:t>1</a:t>
            </a:r>
            <a:r>
              <a:rPr lang="fr-FR" sz="1800" dirty="0"/>
              <a:t> </a:t>
            </a:r>
            <a:r>
              <a:rPr lang="fr-FR" sz="2000" b="1" dirty="0" smtClean="0"/>
              <a:t>: </a:t>
            </a:r>
            <a:r>
              <a:rPr lang="fr-FR" sz="2000" b="1" dirty="0" smtClean="0">
                <a:solidFill>
                  <a:srgbClr val="00B050"/>
                </a:solidFill>
              </a:rPr>
              <a:t>acceptable </a:t>
            </a:r>
            <a:r>
              <a:rPr lang="fr-FR" sz="2000" b="1" dirty="0" smtClean="0"/>
              <a:t>/ </a:t>
            </a:r>
            <a:r>
              <a:rPr lang="fr-FR" sz="2000" b="1" dirty="0" smtClean="0">
                <a:solidFill>
                  <a:srgbClr val="002060"/>
                </a:solidFill>
              </a:rPr>
              <a:t>Ne nécessitant pas d’action à court terme</a:t>
            </a:r>
            <a:endParaRPr lang="fr-FR" sz="2000" b="1" dirty="0">
              <a:solidFill>
                <a:srgbClr val="002060"/>
              </a:solidFill>
            </a:endParaRPr>
          </a:p>
          <a:p>
            <a:pPr lvl="1">
              <a:spcBef>
                <a:spcPts val="0"/>
              </a:spcBef>
              <a:buFont typeface="Arial" charset="0"/>
              <a:buNone/>
              <a:defRPr/>
            </a:pPr>
            <a:r>
              <a:rPr lang="fr-FR" sz="2000" b="1" dirty="0"/>
              <a:t>2 : </a:t>
            </a:r>
            <a:r>
              <a:rPr lang="fr-FR" sz="2000" b="1" dirty="0" smtClean="0">
                <a:solidFill>
                  <a:srgbClr val="00B050"/>
                </a:solidFill>
              </a:rPr>
              <a:t>significatif </a:t>
            </a:r>
            <a:r>
              <a:rPr lang="fr-FR" sz="2000" b="1" dirty="0" smtClean="0">
                <a:solidFill>
                  <a:srgbClr val="0070C0"/>
                </a:solidFill>
              </a:rPr>
              <a:t>/ </a:t>
            </a:r>
            <a:r>
              <a:rPr lang="fr-FR" sz="2000" b="1" dirty="0">
                <a:solidFill>
                  <a:srgbClr val="002060"/>
                </a:solidFill>
              </a:rPr>
              <a:t>Nécessitant une action à faible </a:t>
            </a:r>
            <a:r>
              <a:rPr lang="fr-FR" sz="2000" b="1" dirty="0" smtClean="0">
                <a:solidFill>
                  <a:srgbClr val="002060"/>
                </a:solidFill>
              </a:rPr>
              <a:t>coût et de courte </a:t>
            </a:r>
            <a:r>
              <a:rPr lang="fr-FR" sz="2000" b="1" dirty="0">
                <a:solidFill>
                  <a:srgbClr val="002060"/>
                </a:solidFill>
              </a:rPr>
              <a:t>durée activable par le </a:t>
            </a:r>
            <a:r>
              <a:rPr lang="fr-FR" sz="2000" b="1" u="sng" dirty="0">
                <a:solidFill>
                  <a:srgbClr val="002060"/>
                </a:solidFill>
              </a:rPr>
              <a:t>chef de </a:t>
            </a:r>
            <a:r>
              <a:rPr lang="fr-FR" sz="2000" b="1" u="sng" dirty="0" smtClean="0">
                <a:solidFill>
                  <a:srgbClr val="002060"/>
                </a:solidFill>
              </a:rPr>
              <a:t>projet</a:t>
            </a:r>
            <a:endParaRPr lang="fr-FR" sz="2000" b="1" u="sng" dirty="0">
              <a:solidFill>
                <a:srgbClr val="002060"/>
              </a:solidFill>
            </a:endParaRPr>
          </a:p>
          <a:p>
            <a:pPr lvl="1">
              <a:spcBef>
                <a:spcPts val="0"/>
              </a:spcBef>
              <a:buFont typeface="Arial" charset="0"/>
              <a:buNone/>
              <a:defRPr/>
            </a:pPr>
            <a:r>
              <a:rPr lang="fr-FR" sz="2000" b="1" dirty="0"/>
              <a:t>3 : </a:t>
            </a:r>
            <a:r>
              <a:rPr lang="fr-FR" sz="2000" b="1" dirty="0" smtClean="0"/>
              <a:t> </a:t>
            </a:r>
            <a:r>
              <a:rPr lang="fr-FR" sz="2000" b="1" dirty="0" smtClean="0">
                <a:solidFill>
                  <a:srgbClr val="00B050"/>
                </a:solidFill>
              </a:rPr>
              <a:t>critique</a:t>
            </a:r>
            <a:r>
              <a:rPr lang="fr-FR" sz="2000" b="1" dirty="0" smtClean="0">
                <a:solidFill>
                  <a:srgbClr val="0070C0"/>
                </a:solidFill>
              </a:rPr>
              <a:t> / </a:t>
            </a:r>
            <a:r>
              <a:rPr lang="fr-FR" sz="2000" b="1" dirty="0" smtClean="0">
                <a:solidFill>
                  <a:srgbClr val="002060"/>
                </a:solidFill>
              </a:rPr>
              <a:t>Nécessitant </a:t>
            </a:r>
            <a:r>
              <a:rPr lang="fr-FR" sz="2000" b="1" dirty="0">
                <a:solidFill>
                  <a:srgbClr val="002060"/>
                </a:solidFill>
              </a:rPr>
              <a:t>une action au coût </a:t>
            </a:r>
            <a:r>
              <a:rPr lang="fr-FR" sz="2000" b="1" dirty="0" smtClean="0">
                <a:solidFill>
                  <a:srgbClr val="002060"/>
                </a:solidFill>
              </a:rPr>
              <a:t>et à la durée significatifs </a:t>
            </a:r>
            <a:r>
              <a:rPr lang="fr-FR" sz="2000" b="1" dirty="0">
                <a:solidFill>
                  <a:srgbClr val="002060"/>
                </a:solidFill>
              </a:rPr>
              <a:t>qui implique l’accord du </a:t>
            </a:r>
            <a:r>
              <a:rPr lang="fr-FR" sz="2000" b="1" u="sng" dirty="0">
                <a:solidFill>
                  <a:srgbClr val="002060"/>
                </a:solidFill>
              </a:rPr>
              <a:t>directeur de projet </a:t>
            </a:r>
          </a:p>
          <a:p>
            <a:pPr lvl="1">
              <a:spcBef>
                <a:spcPts val="0"/>
              </a:spcBef>
              <a:buFont typeface="Arial" charset="0"/>
              <a:buNone/>
              <a:defRPr/>
            </a:pPr>
            <a:r>
              <a:rPr lang="fr-FR" sz="2000" b="1" dirty="0"/>
              <a:t>4 </a:t>
            </a:r>
            <a:r>
              <a:rPr lang="fr-FR" sz="2000" b="1" dirty="0" smtClean="0"/>
              <a:t>: </a:t>
            </a:r>
            <a:r>
              <a:rPr lang="fr-FR" sz="2000" b="1" dirty="0" smtClean="0">
                <a:solidFill>
                  <a:srgbClr val="00B050"/>
                </a:solidFill>
              </a:rPr>
              <a:t>inacceptable </a:t>
            </a:r>
            <a:r>
              <a:rPr lang="fr-FR" sz="2000" b="1" dirty="0" smtClean="0">
                <a:solidFill>
                  <a:srgbClr val="0070C0"/>
                </a:solidFill>
              </a:rPr>
              <a:t>/ </a:t>
            </a:r>
            <a:r>
              <a:rPr lang="fr-FR" sz="2000" b="1" dirty="0" smtClean="0">
                <a:solidFill>
                  <a:srgbClr val="002060"/>
                </a:solidFill>
              </a:rPr>
              <a:t>Nécessitant </a:t>
            </a:r>
            <a:r>
              <a:rPr lang="fr-FR" sz="2000" b="1" dirty="0">
                <a:solidFill>
                  <a:srgbClr val="002060"/>
                </a:solidFill>
              </a:rPr>
              <a:t>une action qui dépasse le cadre du projet impliquant l’accord du </a:t>
            </a:r>
            <a:r>
              <a:rPr lang="fr-FR" sz="2000" b="1" u="sng" dirty="0" smtClean="0">
                <a:solidFill>
                  <a:srgbClr val="002060"/>
                </a:solidFill>
              </a:rPr>
              <a:t>Directoire ou comité de direction</a:t>
            </a:r>
            <a:endParaRPr lang="fr-FR" sz="2000" b="1" u="sng" dirty="0">
              <a:solidFill>
                <a:srgbClr val="002060"/>
              </a:solidFill>
            </a:endParaRPr>
          </a:p>
        </p:txBody>
      </p:sp>
      <p:sp>
        <p:nvSpPr>
          <p:cNvPr id="10" name="Titre 1"/>
          <p:cNvSpPr txBox="1">
            <a:spLocks/>
          </p:cNvSpPr>
          <p:nvPr/>
        </p:nvSpPr>
        <p:spPr bwMode="auto">
          <a:xfrm>
            <a:off x="323850" y="1605923"/>
            <a:ext cx="8731250" cy="432048"/>
          </a:xfrm>
          <a:prstGeom prst="rect">
            <a:avLst/>
          </a:prstGeom>
          <a:noFill/>
          <a:ln w="9525">
            <a:noFill/>
            <a:miter lim="800000"/>
            <a:headEnd/>
            <a:tailEnd/>
          </a:ln>
        </p:spPr>
        <p:txBody>
          <a:bodyPr vert="horz" wrap="none" lIns="91440" tIns="45720" rIns="91440" bIns="45720" numCol="1" rtlCol="0" anchor="ctr" anchorCtr="0" compatLnSpc="1">
            <a:prstTxWarp prst="textNoShape">
              <a:avLst/>
            </a:prstTxWarp>
            <a:noAutofit/>
          </a:bodyPr>
          <a:lstStyle/>
          <a:p>
            <a:pPr marL="0" marR="0" lvl="0" indent="0" algn="l" defTabSz="457200" rtl="0" eaLnBrk="1" fontAlgn="base" latinLnBrk="0" hangingPunct="1">
              <a:lnSpc>
                <a:spcPct val="100000"/>
              </a:lnSpc>
              <a:spcBef>
                <a:spcPct val="0"/>
              </a:spcBef>
              <a:spcAft>
                <a:spcPct val="0"/>
              </a:spcAft>
              <a:buClrTx/>
              <a:buSzTx/>
              <a:buFontTx/>
              <a:buNone/>
              <a:tabLst/>
              <a:defRPr/>
            </a:pPr>
            <a:r>
              <a:rPr kumimoji="0" lang="fr-FR" sz="2400" b="1" i="0" u="none" strike="noStrike" kern="1200" cap="none" spc="0" normalizeH="0" baseline="0" noProof="0" dirty="0" smtClean="0">
                <a:ln>
                  <a:noFill/>
                </a:ln>
                <a:solidFill>
                  <a:srgbClr val="002060"/>
                </a:solidFill>
                <a:effectLst/>
                <a:uLnTx/>
                <a:uFillTx/>
                <a:latin typeface="Arial" charset="0"/>
                <a:ea typeface="+mn-ea"/>
                <a:cs typeface="Arial" charset="0"/>
              </a:rPr>
              <a:t>Comment qualifier les risques ? </a:t>
            </a:r>
            <a:endParaRPr kumimoji="0" lang="fr-FR" sz="2400" b="1" i="0" u="none" strike="noStrike" kern="1200" cap="none" spc="0" normalizeH="0" baseline="0" noProof="0" dirty="0">
              <a:ln>
                <a:noFill/>
              </a:ln>
              <a:solidFill>
                <a:srgbClr val="002060"/>
              </a:solidFill>
              <a:effectLst/>
              <a:uLnTx/>
              <a:uFillTx/>
              <a:latin typeface="Arial" charset="0"/>
              <a:ea typeface="+mn-ea"/>
              <a:cs typeface="Arial" charset="0"/>
            </a:endParaRPr>
          </a:p>
        </p:txBody>
      </p:sp>
    </p:spTree>
    <p:extLst>
      <p:ext uri="{BB962C8B-B14F-4D97-AF65-F5344CB8AC3E}">
        <p14:creationId xmlns:p14="http://schemas.microsoft.com/office/powerpoint/2010/main" val="2681034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sz="2400" dirty="0" smtClean="0">
                <a:latin typeface="Arial" panose="020B0604020202020204" pitchFamily="34" charset="0"/>
                <a:cs typeface="Arial" panose="020B0604020202020204" pitchFamily="34" charset="0"/>
              </a:rPr>
              <a:t>Agenda de la formation</a:t>
            </a:r>
            <a:endParaRPr lang="fr-FR" sz="2400" dirty="0">
              <a:latin typeface="Arial" panose="020B0604020202020204" pitchFamily="34" charset="0"/>
              <a:cs typeface="Arial" panose="020B0604020202020204" pitchFamily="34" charset="0"/>
            </a:endParaRPr>
          </a:p>
        </p:txBody>
      </p:sp>
      <p:graphicFrame>
        <p:nvGraphicFramePr>
          <p:cNvPr id="4" name="Diagram 3"/>
          <p:cNvGraphicFramePr/>
          <p:nvPr>
            <p:extLst>
              <p:ext uri="{D42A27DB-BD31-4B8C-83A1-F6EECF244321}">
                <p14:modId xmlns:p14="http://schemas.microsoft.com/office/powerpoint/2010/main" val="2189916882"/>
              </p:ext>
            </p:extLst>
          </p:nvPr>
        </p:nvGraphicFramePr>
        <p:xfrm>
          <a:off x="385011" y="1396999"/>
          <a:ext cx="8301789" cy="493161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68139071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3498" y="859329"/>
            <a:ext cx="8730000" cy="447660"/>
          </a:xfrm>
        </p:spPr>
        <p:txBody>
          <a:bodyPr>
            <a:noAutofit/>
          </a:bodyPr>
          <a:lstStyle/>
          <a:p>
            <a:r>
              <a:rPr lang="fr-FR" sz="2400" dirty="0" smtClean="0"/>
              <a:t>Activité 1 – </a:t>
            </a:r>
            <a:br>
              <a:rPr lang="fr-FR" sz="2400" dirty="0" smtClean="0"/>
            </a:br>
            <a:r>
              <a:rPr lang="fr-FR" sz="2400" dirty="0" smtClean="0"/>
              <a:t>Représentation du processus de consultation externe</a:t>
            </a:r>
            <a:endParaRPr lang="fr-FR" sz="2400" dirty="0"/>
          </a:p>
        </p:txBody>
      </p:sp>
      <p:sp>
        <p:nvSpPr>
          <p:cNvPr id="3" name="Content Placeholder 2"/>
          <p:cNvSpPr>
            <a:spLocks noGrp="1"/>
          </p:cNvSpPr>
          <p:nvPr>
            <p:ph sz="quarter" idx="13"/>
          </p:nvPr>
        </p:nvSpPr>
        <p:spPr/>
        <p:txBody>
          <a:bodyPr/>
          <a:lstStyle/>
          <a:p>
            <a:pPr marL="95250" indent="0">
              <a:buNone/>
            </a:pPr>
            <a:endParaRPr lang="fr-FR" dirty="0">
              <a:solidFill>
                <a:srgbClr val="002060"/>
              </a:solidFill>
              <a:latin typeface="Arial" panose="020B0604020202020204" pitchFamily="34" charset="0"/>
              <a:cs typeface="Arial" panose="020B0604020202020204" pitchFamily="34" charset="0"/>
            </a:endParaRPr>
          </a:p>
          <a:p>
            <a:pPr marL="436562" lvl="1" indent="0">
              <a:lnSpc>
                <a:spcPct val="200000"/>
              </a:lnSpc>
              <a:buNone/>
            </a:pPr>
            <a:r>
              <a:rPr lang="fr-FR" sz="2000" b="1" dirty="0" smtClean="0">
                <a:solidFill>
                  <a:srgbClr val="002060"/>
                </a:solidFill>
                <a:latin typeface="Arial" panose="020B0604020202020204" pitchFamily="34" charset="0"/>
                <a:cs typeface="Arial" panose="020B0604020202020204" pitchFamily="34" charset="0"/>
              </a:rPr>
              <a:t>Le pourquoi de la démarche </a:t>
            </a:r>
            <a:r>
              <a:rPr lang="fr-FR" sz="2000" b="1" dirty="0">
                <a:solidFill>
                  <a:srgbClr val="002060"/>
                </a:solidFill>
                <a:latin typeface="Arial" panose="020B0604020202020204" pitchFamily="34" charset="0"/>
                <a:cs typeface="Arial" panose="020B0604020202020204" pitchFamily="34" charset="0"/>
              </a:rPr>
              <a:t>:</a:t>
            </a:r>
            <a:endParaRPr lang="fr-FR" sz="2000" b="1" dirty="0" smtClean="0">
              <a:solidFill>
                <a:srgbClr val="002060"/>
              </a:solidFill>
              <a:latin typeface="Arial" panose="020B0604020202020204" pitchFamily="34" charset="0"/>
              <a:cs typeface="Arial" panose="020B0604020202020204" pitchFamily="34" charset="0"/>
            </a:endParaRPr>
          </a:p>
          <a:p>
            <a:pPr lvl="1">
              <a:lnSpc>
                <a:spcPct val="200000"/>
              </a:lnSpc>
            </a:pPr>
            <a:r>
              <a:rPr lang="fr-FR" sz="1800" b="1" dirty="0">
                <a:solidFill>
                  <a:schemeClr val="accent2"/>
                </a:solidFill>
                <a:latin typeface="Arial" panose="020B0604020202020204" pitchFamily="34" charset="0"/>
                <a:cs typeface="Arial" panose="020B0604020202020204" pitchFamily="34" charset="0"/>
              </a:rPr>
              <a:t>Faciliter le dialogue </a:t>
            </a:r>
            <a:r>
              <a:rPr lang="fr-FR" sz="1800" dirty="0"/>
              <a:t>entre les acteurs métiers, SI et décideurs</a:t>
            </a:r>
          </a:p>
          <a:p>
            <a:pPr lvl="1">
              <a:lnSpc>
                <a:spcPct val="200000"/>
              </a:lnSpc>
            </a:pPr>
            <a:r>
              <a:rPr lang="fr-FR" sz="1800" b="1" dirty="0">
                <a:solidFill>
                  <a:schemeClr val="accent2"/>
                </a:solidFill>
                <a:latin typeface="Arial" panose="020B0604020202020204" pitchFamily="34" charset="0"/>
                <a:cs typeface="Arial" panose="020B0604020202020204" pitchFamily="34" charset="0"/>
              </a:rPr>
              <a:t>Accélérer la mise en œuvre des transformations </a:t>
            </a:r>
            <a:r>
              <a:rPr lang="fr-FR" sz="1800" dirty="0"/>
              <a:t>sur le terrain en connaissant les </a:t>
            </a:r>
            <a:r>
              <a:rPr lang="fr-FR" sz="1800" dirty="0" smtClean="0"/>
              <a:t>coûts</a:t>
            </a:r>
          </a:p>
          <a:p>
            <a:pPr lvl="1" algn="just">
              <a:lnSpc>
                <a:spcPct val="200000"/>
              </a:lnSpc>
            </a:pPr>
            <a:r>
              <a:rPr lang="fr-FR" sz="1800" b="1" dirty="0">
                <a:solidFill>
                  <a:schemeClr val="accent2"/>
                </a:solidFill>
                <a:latin typeface="Arial" panose="020B0604020202020204" pitchFamily="34" charset="0"/>
                <a:cs typeface="Arial" panose="020B0604020202020204" pitchFamily="34" charset="0"/>
              </a:rPr>
              <a:t>Installer une démarche d’amélioration continue </a:t>
            </a:r>
            <a:r>
              <a:rPr lang="fr-FR" sz="1800" dirty="0"/>
              <a:t>du fonctionnement de </a:t>
            </a:r>
            <a:r>
              <a:rPr lang="fr-FR" sz="1800" dirty="0" smtClean="0"/>
              <a:t>l’organisation</a:t>
            </a:r>
          </a:p>
        </p:txBody>
      </p:sp>
      <p:sp>
        <p:nvSpPr>
          <p:cNvPr id="10" name="Rectangle 9"/>
          <p:cNvSpPr/>
          <p:nvPr/>
        </p:nvSpPr>
        <p:spPr>
          <a:xfrm>
            <a:off x="3600450" y="4535657"/>
            <a:ext cx="4572000" cy="400110"/>
          </a:xfrm>
          <a:prstGeom prst="rect">
            <a:avLst/>
          </a:prstGeom>
        </p:spPr>
        <p:txBody>
          <a:bodyPr>
            <a:spAutoFit/>
          </a:bodyPr>
          <a:lstStyle/>
          <a:p>
            <a:r>
              <a:rPr lang="fr-FR" dirty="0"/>
              <a:t>-	</a:t>
            </a:r>
            <a:r>
              <a:rPr lang="fr-FR" dirty="0" smtClean="0"/>
              <a:t>-</a:t>
            </a:r>
            <a:r>
              <a:rPr lang="fr-FR" dirty="0"/>
              <a:t>	</a:t>
            </a:r>
          </a:p>
          <a:p>
            <a:r>
              <a:rPr lang="fr-FR" dirty="0"/>
              <a:t>-	</a:t>
            </a:r>
          </a:p>
        </p:txBody>
      </p:sp>
    </p:spTree>
    <p:extLst>
      <p:ext uri="{BB962C8B-B14F-4D97-AF65-F5344CB8AC3E}">
        <p14:creationId xmlns:p14="http://schemas.microsoft.com/office/powerpoint/2010/main" val="314449556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2736" y="922919"/>
            <a:ext cx="8730000" cy="553183"/>
          </a:xfrm>
        </p:spPr>
        <p:txBody>
          <a:bodyPr>
            <a:noAutofit/>
          </a:bodyPr>
          <a:lstStyle/>
          <a:p>
            <a:r>
              <a:rPr lang="fr-FR" sz="2400" dirty="0">
                <a:solidFill>
                  <a:srgbClr val="002060"/>
                </a:solidFill>
                <a:latin typeface="Arial" panose="020B0604020202020204" pitchFamily="34" charset="0"/>
                <a:cs typeface="Arial" panose="020B0604020202020204" pitchFamily="34" charset="0"/>
              </a:rPr>
              <a:t>La représentation du processus </a:t>
            </a:r>
            <a:r>
              <a:rPr lang="fr-FR" sz="2400" dirty="0" smtClean="0">
                <a:solidFill>
                  <a:srgbClr val="002060"/>
                </a:solidFill>
                <a:latin typeface="Arial" panose="020B0604020202020204" pitchFamily="34" charset="0"/>
                <a:cs typeface="Arial" panose="020B0604020202020204" pitchFamily="34" charset="0"/>
              </a:rPr>
              <a:t>dépend</a:t>
            </a:r>
            <a:br>
              <a:rPr lang="fr-FR" sz="2400" dirty="0" smtClean="0">
                <a:solidFill>
                  <a:srgbClr val="002060"/>
                </a:solidFill>
                <a:latin typeface="Arial" panose="020B0604020202020204" pitchFamily="34" charset="0"/>
                <a:cs typeface="Arial" panose="020B0604020202020204" pitchFamily="34" charset="0"/>
              </a:rPr>
            </a:br>
            <a:r>
              <a:rPr lang="fr-FR" sz="2400" dirty="0" smtClean="0">
                <a:solidFill>
                  <a:srgbClr val="002060"/>
                </a:solidFill>
                <a:latin typeface="Arial" panose="020B0604020202020204" pitchFamily="34" charset="0"/>
                <a:cs typeface="Arial" panose="020B0604020202020204" pitchFamily="34" charset="0"/>
              </a:rPr>
              <a:t> </a:t>
            </a:r>
            <a:r>
              <a:rPr lang="fr-FR" sz="2400" dirty="0">
                <a:solidFill>
                  <a:srgbClr val="002060"/>
                </a:solidFill>
                <a:latin typeface="Arial" panose="020B0604020202020204" pitchFamily="34" charset="0"/>
                <a:cs typeface="Arial" panose="020B0604020202020204" pitchFamily="34" charset="0"/>
              </a:rPr>
              <a:t>de l’objectif à atteindre </a:t>
            </a:r>
            <a:br>
              <a:rPr lang="fr-FR" sz="2400" dirty="0">
                <a:solidFill>
                  <a:srgbClr val="002060"/>
                </a:solidFill>
                <a:latin typeface="Arial" panose="020B0604020202020204" pitchFamily="34" charset="0"/>
                <a:cs typeface="Arial" panose="020B0604020202020204" pitchFamily="34" charset="0"/>
              </a:rPr>
            </a:br>
            <a:endParaRPr lang="fr-FR" sz="2400" dirty="0"/>
          </a:p>
        </p:txBody>
      </p:sp>
      <p:sp>
        <p:nvSpPr>
          <p:cNvPr id="7" name="Espace réservé du contenu 6"/>
          <p:cNvSpPr>
            <a:spLocks noGrp="1"/>
          </p:cNvSpPr>
          <p:nvPr>
            <p:ph sz="quarter" idx="13"/>
          </p:nvPr>
        </p:nvSpPr>
        <p:spPr>
          <a:xfrm>
            <a:off x="192736" y="1476102"/>
            <a:ext cx="8730000" cy="4868480"/>
          </a:xfrm>
        </p:spPr>
        <p:txBody>
          <a:bodyPr/>
          <a:lstStyle/>
          <a:p>
            <a:pPr marL="436562" lvl="1" indent="0" algn="just" fontAlgn="auto">
              <a:lnSpc>
                <a:spcPct val="150000"/>
              </a:lnSpc>
              <a:spcAft>
                <a:spcPts val="0"/>
              </a:spcAft>
              <a:buNone/>
            </a:pPr>
            <a:r>
              <a:rPr lang="fr-FR" sz="2400" dirty="0"/>
              <a:t> </a:t>
            </a:r>
            <a:r>
              <a:rPr lang="fr-FR" sz="2400" b="1" dirty="0">
                <a:solidFill>
                  <a:schemeClr val="accent2"/>
                </a:solidFill>
                <a:latin typeface="Arial" panose="020B0604020202020204" pitchFamily="34" charset="0"/>
                <a:cs typeface="Arial" panose="020B0604020202020204" pitchFamily="34" charset="0"/>
              </a:rPr>
              <a:t>Vérifier la nature de l’objectif  : stratégique ou opérationnel </a:t>
            </a:r>
            <a:r>
              <a:rPr lang="fr-FR" sz="2400" b="1" dirty="0" smtClean="0">
                <a:solidFill>
                  <a:schemeClr val="accent2"/>
                </a:solidFill>
                <a:latin typeface="Arial" panose="020B0604020202020204" pitchFamily="34" charset="0"/>
                <a:cs typeface="Arial" panose="020B0604020202020204" pitchFamily="34" charset="0"/>
              </a:rPr>
              <a:t>?</a:t>
            </a:r>
            <a:endParaRPr lang="fr-FR" sz="2400" b="1" dirty="0">
              <a:solidFill>
                <a:schemeClr val="accent2"/>
              </a:solidFill>
              <a:latin typeface="Arial" panose="020B0604020202020204" pitchFamily="34" charset="0"/>
              <a:cs typeface="Arial" panose="020B0604020202020204" pitchFamily="34" charset="0"/>
            </a:endParaRPr>
          </a:p>
          <a:p>
            <a:pPr marL="436562" lvl="1" indent="0" algn="just" fontAlgn="auto">
              <a:spcAft>
                <a:spcPts val="0"/>
              </a:spcAft>
              <a:buNone/>
            </a:pPr>
            <a:r>
              <a:rPr lang="fr-FR" sz="2400" dirty="0" smtClean="0"/>
              <a:t> </a:t>
            </a:r>
            <a:r>
              <a:rPr lang="fr-FR" sz="2400" b="1" dirty="0" smtClean="0"/>
              <a:t>Objectif stratégique </a:t>
            </a:r>
          </a:p>
          <a:p>
            <a:pPr marL="625475" lvl="2" indent="0" algn="just">
              <a:buNone/>
            </a:pPr>
            <a:r>
              <a:rPr lang="fr-FR" sz="2400" dirty="0"/>
              <a:t>	</a:t>
            </a:r>
            <a:r>
              <a:rPr lang="fr-FR" sz="2400" dirty="0" smtClean="0"/>
              <a:t>-  </a:t>
            </a:r>
            <a:r>
              <a:rPr lang="fr-FR" sz="2400" dirty="0"/>
              <a:t>donne l’orientation du </a:t>
            </a:r>
            <a:r>
              <a:rPr lang="fr-FR" sz="2400" dirty="0" smtClean="0"/>
              <a:t>projet</a:t>
            </a:r>
          </a:p>
          <a:p>
            <a:pPr marL="889000" lvl="4" indent="0" algn="just">
              <a:buNone/>
            </a:pPr>
            <a:r>
              <a:rPr lang="fr-FR" sz="2400" dirty="0" smtClean="0"/>
              <a:t>-  se décline en un ou plusieurs objectifs opérationnels </a:t>
            </a:r>
          </a:p>
          <a:p>
            <a:pPr marL="1231900" lvl="4" indent="-342900" algn="just">
              <a:buFontTx/>
              <a:buChar char="-"/>
            </a:pPr>
            <a:r>
              <a:rPr lang="fr-FR" sz="2400" dirty="0" smtClean="0"/>
              <a:t>son atteinte ne </a:t>
            </a:r>
            <a:r>
              <a:rPr lang="fr-FR" sz="2400" dirty="0"/>
              <a:t>se vérifie pas en tant que </a:t>
            </a:r>
            <a:r>
              <a:rPr lang="fr-FR" sz="2400" dirty="0" smtClean="0"/>
              <a:t>telle mais au travers des objectifs opérationnels</a:t>
            </a:r>
          </a:p>
          <a:p>
            <a:pPr marL="1231900" lvl="4" indent="-342900" algn="just">
              <a:buFontTx/>
              <a:buChar char="-"/>
            </a:pPr>
            <a:endParaRPr lang="fr-FR" sz="2400" dirty="0"/>
          </a:p>
          <a:p>
            <a:pPr marL="436562" lvl="1" indent="0" algn="just" fontAlgn="auto">
              <a:spcAft>
                <a:spcPts val="0"/>
              </a:spcAft>
              <a:buNone/>
            </a:pPr>
            <a:r>
              <a:rPr lang="fr-FR" sz="2400" b="1" dirty="0"/>
              <a:t>Objectif </a:t>
            </a:r>
            <a:r>
              <a:rPr lang="fr-FR" sz="2400" b="1" dirty="0" smtClean="0"/>
              <a:t>opérationnel </a:t>
            </a:r>
            <a:endParaRPr lang="fr-FR" sz="2400" b="1" dirty="0"/>
          </a:p>
          <a:p>
            <a:pPr marL="625475" lvl="2" indent="0" algn="just">
              <a:buNone/>
            </a:pPr>
            <a:r>
              <a:rPr lang="fr-FR" sz="2400" dirty="0"/>
              <a:t>	-  </a:t>
            </a:r>
            <a:r>
              <a:rPr lang="fr-FR" sz="2400" dirty="0" smtClean="0"/>
              <a:t>déclinaison de l’objectif stratégique</a:t>
            </a:r>
            <a:endParaRPr lang="fr-FR" sz="2400" dirty="0"/>
          </a:p>
          <a:p>
            <a:pPr marL="889000" lvl="4" indent="0" algn="just">
              <a:buNone/>
            </a:pPr>
            <a:r>
              <a:rPr lang="fr-FR" sz="2400" dirty="0"/>
              <a:t>-  son atteinte </a:t>
            </a:r>
            <a:r>
              <a:rPr lang="fr-FR" sz="2400" dirty="0" smtClean="0"/>
              <a:t>est vérifiable </a:t>
            </a:r>
          </a:p>
          <a:p>
            <a:pPr lvl="1" algn="just" fontAlgn="auto">
              <a:spcAft>
                <a:spcPts val="0"/>
              </a:spcAft>
            </a:pPr>
            <a:endParaRPr lang="fr-FR" sz="2000" dirty="0"/>
          </a:p>
          <a:p>
            <a:pPr marL="95250" indent="0">
              <a:buNone/>
            </a:pPr>
            <a:endParaRPr lang="fr-FR" dirty="0"/>
          </a:p>
        </p:txBody>
      </p:sp>
    </p:spTree>
    <p:extLst>
      <p:ext uri="{BB962C8B-B14F-4D97-AF65-F5344CB8AC3E}">
        <p14:creationId xmlns:p14="http://schemas.microsoft.com/office/powerpoint/2010/main" val="229691469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155" y="796202"/>
            <a:ext cx="8730000" cy="796275"/>
          </a:xfrm>
        </p:spPr>
        <p:txBody>
          <a:bodyPr>
            <a:noAutofit/>
          </a:bodyPr>
          <a:lstStyle/>
          <a:p>
            <a:r>
              <a:rPr lang="fr-FR" sz="2400" dirty="0">
                <a:solidFill>
                  <a:srgbClr val="002060"/>
                </a:solidFill>
                <a:latin typeface="Arial" panose="020B0604020202020204" pitchFamily="34" charset="0"/>
                <a:cs typeface="Arial" panose="020B0604020202020204" pitchFamily="34" charset="0"/>
              </a:rPr>
              <a:t>La représentation du processus dépend</a:t>
            </a:r>
            <a:br>
              <a:rPr lang="fr-FR" sz="2400" dirty="0">
                <a:solidFill>
                  <a:srgbClr val="002060"/>
                </a:solidFill>
                <a:latin typeface="Arial" panose="020B0604020202020204" pitchFamily="34" charset="0"/>
                <a:cs typeface="Arial" panose="020B0604020202020204" pitchFamily="34" charset="0"/>
              </a:rPr>
            </a:br>
            <a:r>
              <a:rPr lang="fr-FR" sz="2400" dirty="0">
                <a:solidFill>
                  <a:srgbClr val="002060"/>
                </a:solidFill>
                <a:latin typeface="Arial" panose="020B0604020202020204" pitchFamily="34" charset="0"/>
                <a:cs typeface="Arial" panose="020B0604020202020204" pitchFamily="34" charset="0"/>
              </a:rPr>
              <a:t> de l’objectif à atteindre</a:t>
            </a:r>
            <a:r>
              <a:rPr lang="fr-FR" sz="2400" dirty="0" smtClean="0"/>
              <a:t/>
            </a:r>
            <a:br>
              <a:rPr lang="fr-FR" sz="2400" dirty="0" smtClean="0"/>
            </a:br>
            <a:endParaRPr lang="fr-FR" sz="2400" dirty="0"/>
          </a:p>
        </p:txBody>
      </p:sp>
      <p:sp>
        <p:nvSpPr>
          <p:cNvPr id="3" name="Content Placeholder 2"/>
          <p:cNvSpPr>
            <a:spLocks noGrp="1"/>
          </p:cNvSpPr>
          <p:nvPr>
            <p:ph sz="quarter" idx="13"/>
          </p:nvPr>
        </p:nvSpPr>
        <p:spPr>
          <a:xfrm>
            <a:off x="300445" y="1719194"/>
            <a:ext cx="8566835" cy="4524851"/>
          </a:xfrm>
        </p:spPr>
        <p:txBody>
          <a:bodyPr/>
          <a:lstStyle/>
          <a:p>
            <a:pPr marL="95250" indent="0">
              <a:buNone/>
            </a:pPr>
            <a:endParaRPr lang="fr-FR" dirty="0">
              <a:solidFill>
                <a:srgbClr val="002060"/>
              </a:solidFill>
              <a:latin typeface="Arial" panose="020B0604020202020204" pitchFamily="34" charset="0"/>
              <a:cs typeface="Arial" panose="020B0604020202020204" pitchFamily="34" charset="0"/>
            </a:endParaRPr>
          </a:p>
          <a:p>
            <a:pPr lvl="1" algn="just"/>
            <a:endParaRPr lang="fr-FR" sz="1600" dirty="0"/>
          </a:p>
        </p:txBody>
      </p:sp>
      <p:sp>
        <p:nvSpPr>
          <p:cNvPr id="4" name="Rectangle 3"/>
          <p:cNvSpPr>
            <a:spLocks/>
          </p:cNvSpPr>
          <p:nvPr/>
        </p:nvSpPr>
        <p:spPr bwMode="auto">
          <a:xfrm>
            <a:off x="137786" y="1412775"/>
            <a:ext cx="8898264" cy="5326228"/>
          </a:xfrm>
          <a:prstGeom prst="rect">
            <a:avLst/>
          </a:prstGeom>
          <a:noFill/>
          <a:ln w="9525">
            <a:noFill/>
            <a:miter lim="800000"/>
            <a:headEnd/>
            <a:tailEnd/>
          </a:ln>
        </p:spPr>
        <p:txBody>
          <a:bodyPr/>
          <a:lstStyle/>
          <a:p>
            <a:pPr marL="342900" indent="-342900" algn="ctr" eaLnBrk="0" hangingPunct="0">
              <a:spcBef>
                <a:spcPts val="0"/>
              </a:spcBef>
              <a:defRPr/>
            </a:pPr>
            <a:r>
              <a:rPr lang="fr-FR" sz="2600" b="1" dirty="0" smtClean="0">
                <a:solidFill>
                  <a:srgbClr val="C00000"/>
                </a:solidFill>
                <a:cs typeface="Arial" charset="0"/>
              </a:rPr>
              <a:t>L’objectif est SMART</a:t>
            </a:r>
          </a:p>
          <a:p>
            <a:pPr marL="342900" indent="-342900" eaLnBrk="0" hangingPunct="0">
              <a:spcBef>
                <a:spcPts val="0"/>
              </a:spcBef>
              <a:buFont typeface="Wingdings" pitchFamily="2" charset="2"/>
              <a:buChar char="§"/>
              <a:defRPr/>
            </a:pPr>
            <a:r>
              <a:rPr lang="fr-FR" sz="2600" b="1" i="1" dirty="0" smtClean="0">
                <a:solidFill>
                  <a:srgbClr val="C00000"/>
                </a:solidFill>
                <a:cs typeface="Arial" charset="0"/>
              </a:rPr>
              <a:t>Simple</a:t>
            </a:r>
            <a:r>
              <a:rPr lang="fr-FR" sz="2600" b="1" dirty="0" smtClean="0">
                <a:solidFill>
                  <a:schemeClr val="bg2">
                    <a:lumMod val="25000"/>
                  </a:schemeClr>
                </a:solidFill>
                <a:cs typeface="Arial" charset="0"/>
              </a:rPr>
              <a:t> </a:t>
            </a:r>
            <a:r>
              <a:rPr lang="fr-FR" sz="2600" b="1" dirty="0" smtClean="0">
                <a:solidFill>
                  <a:srgbClr val="002060"/>
                </a:solidFill>
                <a:cs typeface="Arial" charset="0"/>
              </a:rPr>
              <a:t>: </a:t>
            </a:r>
            <a:r>
              <a:rPr lang="fr-FR" sz="2200" b="0" dirty="0" smtClean="0">
                <a:solidFill>
                  <a:srgbClr val="002060"/>
                </a:solidFill>
                <a:ea typeface="Calibri"/>
                <a:cs typeface="Calibri"/>
              </a:rPr>
              <a:t>L’objectif doit être clair, spécifique, compréhensible et sans ambiguïté. Sa définition doit être rigoureuse et précise car elle permettra ensuite de le mesurer et de le contrôler. Il est rédigé en termes</a:t>
            </a:r>
            <a:r>
              <a:rPr lang="fr-FR" sz="2200" b="0" dirty="0" smtClean="0">
                <a:solidFill>
                  <a:schemeClr val="bg2">
                    <a:lumMod val="25000"/>
                  </a:schemeClr>
                </a:solidFill>
                <a:ea typeface="Calibri"/>
                <a:cs typeface="Calibri"/>
              </a:rPr>
              <a:t> </a:t>
            </a:r>
            <a:r>
              <a:rPr lang="fr-FR" sz="2200" b="0" dirty="0" smtClean="0">
                <a:solidFill>
                  <a:srgbClr val="C00000"/>
                </a:solidFill>
                <a:ea typeface="Calibri"/>
                <a:cs typeface="Calibri"/>
              </a:rPr>
              <a:t>positifs</a:t>
            </a:r>
          </a:p>
          <a:p>
            <a:pPr marL="342900" indent="-342900" eaLnBrk="0" hangingPunct="0">
              <a:spcBef>
                <a:spcPts val="0"/>
              </a:spcBef>
              <a:buFont typeface="Wingdings" pitchFamily="2" charset="2"/>
              <a:buChar char="§"/>
              <a:defRPr/>
            </a:pPr>
            <a:r>
              <a:rPr lang="fr-FR" sz="2600" b="1" i="1" dirty="0" smtClean="0">
                <a:solidFill>
                  <a:srgbClr val="C00000"/>
                </a:solidFill>
                <a:cs typeface="Arial" charset="0"/>
              </a:rPr>
              <a:t>Mesurable</a:t>
            </a:r>
            <a:r>
              <a:rPr lang="fr-FR" sz="2600" b="1" dirty="0" smtClean="0">
                <a:solidFill>
                  <a:schemeClr val="bg2">
                    <a:lumMod val="25000"/>
                  </a:schemeClr>
                </a:solidFill>
                <a:cs typeface="Arial" charset="0"/>
              </a:rPr>
              <a:t> : </a:t>
            </a:r>
            <a:r>
              <a:rPr lang="fr-FR" sz="2200" b="0" dirty="0">
                <a:solidFill>
                  <a:srgbClr val="002060"/>
                </a:solidFill>
                <a:ea typeface="Calibri"/>
                <a:cs typeface="Calibri"/>
              </a:rPr>
              <a:t>L’objectif doit pouvoir se mesurer facilement via des indicateurs qualitatifs ou quantitatifs</a:t>
            </a:r>
          </a:p>
          <a:p>
            <a:pPr marL="342900" lvl="1" indent="-342900" eaLnBrk="0" hangingPunct="0">
              <a:spcBef>
                <a:spcPts val="0"/>
              </a:spcBef>
              <a:buFont typeface="Wingdings" pitchFamily="2" charset="2"/>
              <a:buChar char="§"/>
              <a:defRPr/>
            </a:pPr>
            <a:r>
              <a:rPr lang="fr-FR" sz="2600" b="1" i="1" dirty="0" smtClean="0">
                <a:solidFill>
                  <a:srgbClr val="C00000"/>
                </a:solidFill>
                <a:cs typeface="Arial" charset="0"/>
              </a:rPr>
              <a:t>Atteignable</a:t>
            </a:r>
            <a:r>
              <a:rPr lang="fr-FR" sz="2000" dirty="0">
                <a:solidFill>
                  <a:srgbClr val="002060"/>
                </a:solidFill>
                <a:ea typeface="Calibri"/>
                <a:cs typeface="Calibri"/>
              </a:rPr>
              <a:t>: </a:t>
            </a:r>
            <a:r>
              <a:rPr lang="fr-FR" sz="2200" b="0" dirty="0">
                <a:solidFill>
                  <a:srgbClr val="002060"/>
                </a:solidFill>
                <a:ea typeface="Calibri"/>
                <a:cs typeface="Calibri"/>
              </a:rPr>
              <a:t>L’objectif doit être accessible et adapté à la situation et aux acteurs concernés</a:t>
            </a:r>
          </a:p>
          <a:p>
            <a:pPr marL="342900" lvl="1" indent="-342900" eaLnBrk="0" hangingPunct="0">
              <a:spcBef>
                <a:spcPts val="0"/>
              </a:spcBef>
              <a:buFont typeface="Wingdings" pitchFamily="2" charset="2"/>
              <a:buChar char="§"/>
              <a:defRPr/>
            </a:pPr>
            <a:r>
              <a:rPr lang="fr-FR" sz="2600" b="1" i="1" dirty="0" smtClean="0">
                <a:solidFill>
                  <a:srgbClr val="C00000"/>
                </a:solidFill>
                <a:cs typeface="Arial" charset="0"/>
              </a:rPr>
              <a:t>Réaliste </a:t>
            </a:r>
            <a:r>
              <a:rPr lang="fr-FR" sz="2600" b="1" dirty="0" smtClean="0">
                <a:solidFill>
                  <a:schemeClr val="bg2">
                    <a:lumMod val="25000"/>
                  </a:schemeClr>
                </a:solidFill>
                <a:cs typeface="Arial" charset="0"/>
              </a:rPr>
              <a:t>: </a:t>
            </a:r>
            <a:r>
              <a:rPr lang="fr-FR" sz="2200" b="0" dirty="0">
                <a:solidFill>
                  <a:srgbClr val="002060"/>
                </a:solidFill>
                <a:ea typeface="Calibri"/>
                <a:cs typeface="Calibri"/>
              </a:rPr>
              <a:t>L’objectif doit être cohérent avec l’environnement dans lequel il s’inscrit (avantages/inconvénients)</a:t>
            </a:r>
          </a:p>
          <a:p>
            <a:pPr marL="342900" lvl="1" indent="-342900" eaLnBrk="0" hangingPunct="0">
              <a:spcBef>
                <a:spcPts val="0"/>
              </a:spcBef>
              <a:buFont typeface="Wingdings" pitchFamily="2" charset="2"/>
              <a:buChar char="§"/>
              <a:defRPr/>
            </a:pPr>
            <a:r>
              <a:rPr lang="fr-FR" sz="2600" b="1" i="1" dirty="0" err="1" smtClean="0">
                <a:solidFill>
                  <a:srgbClr val="C00000"/>
                </a:solidFill>
                <a:cs typeface="Arial" charset="0"/>
              </a:rPr>
              <a:t>Timé</a:t>
            </a:r>
            <a:r>
              <a:rPr lang="fr-FR" sz="2600" b="1" i="1" dirty="0" smtClean="0">
                <a:solidFill>
                  <a:srgbClr val="C00000"/>
                </a:solidFill>
                <a:cs typeface="Arial" charset="0"/>
              </a:rPr>
              <a:t> </a:t>
            </a:r>
            <a:r>
              <a:rPr lang="fr-FR" sz="2600" b="1" dirty="0" smtClean="0">
                <a:solidFill>
                  <a:schemeClr val="bg2">
                    <a:lumMod val="25000"/>
                  </a:schemeClr>
                </a:solidFill>
                <a:cs typeface="Arial" charset="0"/>
              </a:rPr>
              <a:t>: </a:t>
            </a:r>
            <a:r>
              <a:rPr lang="fr-FR" sz="2200" b="0" dirty="0">
                <a:solidFill>
                  <a:srgbClr val="002060"/>
                </a:solidFill>
                <a:ea typeface="Calibri"/>
                <a:cs typeface="Calibri"/>
              </a:rPr>
              <a:t>Sa durée est déterminée par une échéance précise qui permet de cadencer la démarche notamment via des jalons </a:t>
            </a:r>
          </a:p>
          <a:p>
            <a:pPr marL="342900" lvl="1" indent="-342900" eaLnBrk="0" hangingPunct="0">
              <a:spcBef>
                <a:spcPts val="0"/>
              </a:spcBef>
              <a:buFont typeface="Wingdings" pitchFamily="2" charset="2"/>
              <a:buChar char="§"/>
              <a:defRPr/>
            </a:pPr>
            <a:endParaRPr lang="fr-FR" sz="2200" b="0" dirty="0">
              <a:solidFill>
                <a:srgbClr val="002060"/>
              </a:solidFill>
              <a:ea typeface="Calibri"/>
              <a:cs typeface="Calibri"/>
            </a:endParaRPr>
          </a:p>
          <a:p>
            <a:pPr marL="342900" indent="-342900" eaLnBrk="0" hangingPunct="0">
              <a:spcBef>
                <a:spcPts val="0"/>
              </a:spcBef>
              <a:buFont typeface="Wingdings" pitchFamily="2" charset="2"/>
              <a:buChar char="§"/>
              <a:defRPr/>
            </a:pPr>
            <a:endParaRPr lang="fr-FR" sz="2000" dirty="0" smtClean="0">
              <a:ea typeface="Calibri"/>
              <a:cs typeface="Calibri"/>
            </a:endParaRPr>
          </a:p>
          <a:p>
            <a:pPr marL="342900" indent="-342900" eaLnBrk="0" hangingPunct="0">
              <a:spcBef>
                <a:spcPts val="0"/>
              </a:spcBef>
              <a:buFont typeface="Wingdings" pitchFamily="2" charset="2"/>
              <a:buChar char="§"/>
              <a:defRPr/>
            </a:pPr>
            <a:endParaRPr lang="fr-FR" sz="2000" dirty="0" smtClean="0">
              <a:ea typeface="Calibri"/>
              <a:cs typeface="Calibri"/>
            </a:endParaRPr>
          </a:p>
          <a:p>
            <a:pPr marL="342900" indent="-342900" eaLnBrk="0" hangingPunct="0">
              <a:spcBef>
                <a:spcPts val="0"/>
              </a:spcBef>
              <a:buFont typeface="Wingdings" pitchFamily="2" charset="2"/>
              <a:buChar char="§"/>
              <a:defRPr/>
            </a:pPr>
            <a:endParaRPr lang="fr-FR" sz="2000" b="1" dirty="0" smtClean="0">
              <a:solidFill>
                <a:srgbClr val="C00000"/>
              </a:solidFill>
              <a:cs typeface="Arial" charset="0"/>
            </a:endParaRPr>
          </a:p>
          <a:p>
            <a:pPr marL="342900" indent="-342900" eaLnBrk="0" hangingPunct="0">
              <a:spcBef>
                <a:spcPts val="0"/>
              </a:spcBef>
              <a:buFont typeface="Wingdings" pitchFamily="2" charset="2"/>
              <a:buChar char="§"/>
              <a:defRPr/>
            </a:pPr>
            <a:endParaRPr lang="fr-FR" sz="2000" b="1" dirty="0" smtClean="0">
              <a:solidFill>
                <a:srgbClr val="C00000"/>
              </a:solidFill>
              <a:cs typeface="Arial" charset="0"/>
            </a:endParaRPr>
          </a:p>
          <a:p>
            <a:pPr marL="342900" indent="-342900" eaLnBrk="0" hangingPunct="0">
              <a:spcBef>
                <a:spcPts val="0"/>
              </a:spcBef>
              <a:buFont typeface="Wingdings" pitchFamily="2" charset="2"/>
              <a:buChar char="§"/>
              <a:defRPr/>
            </a:pPr>
            <a:endParaRPr lang="fr-FR" sz="2600" b="1" dirty="0" smtClean="0">
              <a:solidFill>
                <a:schemeClr val="bg2">
                  <a:lumMod val="25000"/>
                </a:schemeClr>
              </a:solidFill>
              <a:latin typeface="Arial" charset="0"/>
              <a:cs typeface="Arial" charset="0"/>
            </a:endParaRPr>
          </a:p>
          <a:p>
            <a:pPr lvl="1" eaLnBrk="0" hangingPunct="0">
              <a:lnSpc>
                <a:spcPct val="90000"/>
              </a:lnSpc>
              <a:spcBef>
                <a:spcPct val="20000"/>
              </a:spcBef>
              <a:defRPr/>
            </a:pPr>
            <a:endParaRPr lang="fr-FR" sz="2600" i="1" dirty="0">
              <a:solidFill>
                <a:srgbClr val="00B050"/>
              </a:solidFill>
              <a:latin typeface="Arial" charset="0"/>
              <a:cs typeface="Arial" charset="0"/>
            </a:endParaRPr>
          </a:p>
          <a:p>
            <a:pPr marL="342900" indent="-342900" eaLnBrk="0" hangingPunct="0">
              <a:lnSpc>
                <a:spcPct val="90000"/>
              </a:lnSpc>
              <a:spcBef>
                <a:spcPct val="20000"/>
              </a:spcBef>
              <a:buFont typeface="Arial" pitchFamily="34" charset="0"/>
              <a:buChar char="•"/>
              <a:defRPr/>
            </a:pPr>
            <a:endParaRPr lang="fr-FR" sz="2600" b="1" i="1" dirty="0">
              <a:solidFill>
                <a:srgbClr val="1F497D"/>
              </a:solidFill>
              <a:latin typeface="Arial" charset="0"/>
              <a:cs typeface="Arial" charset="0"/>
            </a:endParaRPr>
          </a:p>
        </p:txBody>
      </p:sp>
    </p:spTree>
    <p:extLst>
      <p:ext uri="{BB962C8B-B14F-4D97-AF65-F5344CB8AC3E}">
        <p14:creationId xmlns:p14="http://schemas.microsoft.com/office/powerpoint/2010/main" val="194319472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1448503639"/>
              </p:ext>
            </p:extLst>
          </p:nvPr>
        </p:nvGraphicFramePr>
        <p:xfrm>
          <a:off x="385011" y="1396999"/>
          <a:ext cx="8301789" cy="493161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5387084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5"/>
          </p:nvPr>
        </p:nvSpPr>
        <p:spPr/>
        <p:txBody>
          <a:bodyPr/>
          <a:lstStyle/>
          <a:p>
            <a:pPr>
              <a:defRPr/>
            </a:pPr>
            <a:fld id="{836B0F43-C37A-424D-B6A5-B0496F1EED66}" type="slidenum">
              <a:rPr lang="fr-FR" smtClean="0"/>
              <a:pPr>
                <a:defRPr/>
              </a:pPr>
              <a:t>8</a:t>
            </a:fld>
            <a:endParaRPr lang="fr-FR" dirty="0"/>
          </a:p>
        </p:txBody>
      </p:sp>
      <p:sp>
        <p:nvSpPr>
          <p:cNvPr id="7" name="Titre 1"/>
          <p:cNvSpPr>
            <a:spLocks noGrp="1"/>
          </p:cNvSpPr>
          <p:nvPr>
            <p:ph type="title"/>
          </p:nvPr>
        </p:nvSpPr>
        <p:spPr>
          <a:xfrm>
            <a:off x="171789" y="900087"/>
            <a:ext cx="8730000" cy="669404"/>
          </a:xfrm>
        </p:spPr>
        <p:txBody>
          <a:bodyPr wrap="square"/>
          <a:lstStyle/>
          <a:p>
            <a:pPr lvl="0"/>
            <a:r>
              <a:rPr lang="fr-FR" sz="2400" dirty="0" smtClean="0"/>
              <a:t>Définition « Processus »</a:t>
            </a:r>
            <a:endParaRPr lang="fr-FR" sz="2400" dirty="0"/>
          </a:p>
        </p:txBody>
      </p:sp>
      <p:sp>
        <p:nvSpPr>
          <p:cNvPr id="8" name="Espace réservé du contenu 2"/>
          <p:cNvSpPr>
            <a:spLocks noGrp="1"/>
          </p:cNvSpPr>
          <p:nvPr>
            <p:ph sz="quarter" idx="13"/>
          </p:nvPr>
        </p:nvSpPr>
        <p:spPr>
          <a:xfrm>
            <a:off x="242872" y="1761132"/>
            <a:ext cx="8730000" cy="4720989"/>
          </a:xfrm>
        </p:spPr>
        <p:txBody>
          <a:bodyPr/>
          <a:lstStyle/>
          <a:p>
            <a:pPr marL="800100" lvl="1" indent="-342900">
              <a:spcBef>
                <a:spcPts val="0"/>
              </a:spcBef>
              <a:buFont typeface="Wingdings" pitchFamily="2" charset="2"/>
              <a:buChar char="§"/>
              <a:defRPr/>
            </a:pPr>
            <a:r>
              <a:rPr lang="fr-FR" sz="1800" dirty="0">
                <a:solidFill>
                  <a:schemeClr val="bg2">
                    <a:lumMod val="10000"/>
                  </a:schemeClr>
                </a:solidFill>
              </a:rPr>
              <a:t>Ensemble  de moyens et d’activités liés qui transforment des éléments entrants en éléments sortants </a:t>
            </a:r>
            <a:r>
              <a:rPr lang="fr-FR" sz="1100" dirty="0">
                <a:solidFill>
                  <a:schemeClr val="bg2">
                    <a:lumMod val="10000"/>
                  </a:schemeClr>
                </a:solidFill>
              </a:rPr>
              <a:t>norme ISO </a:t>
            </a:r>
            <a:r>
              <a:rPr lang="fr-FR" sz="1100" dirty="0" smtClean="0">
                <a:solidFill>
                  <a:schemeClr val="bg2">
                    <a:lumMod val="10000"/>
                  </a:schemeClr>
                </a:solidFill>
              </a:rPr>
              <a:t>9000</a:t>
            </a:r>
          </a:p>
          <a:p>
            <a:pPr marL="800100" lvl="1" indent="-342900">
              <a:spcBef>
                <a:spcPts val="0"/>
              </a:spcBef>
              <a:buFont typeface="Wingdings" pitchFamily="2" charset="2"/>
              <a:buChar char="§"/>
              <a:defRPr/>
            </a:pPr>
            <a:endParaRPr lang="fr-FR" sz="1100" dirty="0">
              <a:solidFill>
                <a:schemeClr val="bg2">
                  <a:lumMod val="10000"/>
                </a:schemeClr>
              </a:solidFill>
            </a:endParaRPr>
          </a:p>
          <a:p>
            <a:pPr marL="800100" lvl="1" indent="-342900">
              <a:spcBef>
                <a:spcPts val="0"/>
              </a:spcBef>
              <a:buFont typeface="Wingdings" pitchFamily="2" charset="2"/>
              <a:buChar char="§"/>
              <a:defRPr/>
            </a:pPr>
            <a:r>
              <a:rPr lang="fr-FR" sz="1800" dirty="0">
                <a:solidFill>
                  <a:schemeClr val="bg2">
                    <a:lumMod val="10000"/>
                  </a:schemeClr>
                </a:solidFill>
              </a:rPr>
              <a:t>Enchaînement </a:t>
            </a:r>
            <a:r>
              <a:rPr lang="fr-FR" sz="1800" b="1" dirty="0">
                <a:solidFill>
                  <a:schemeClr val="bg2">
                    <a:lumMod val="10000"/>
                  </a:schemeClr>
                </a:solidFill>
              </a:rPr>
              <a:t>ordonné</a:t>
            </a:r>
            <a:r>
              <a:rPr lang="fr-FR" sz="1800" dirty="0">
                <a:solidFill>
                  <a:schemeClr val="bg2">
                    <a:lumMod val="10000"/>
                  </a:schemeClr>
                </a:solidFill>
              </a:rPr>
              <a:t> d’activités aboutissant à un résultat </a:t>
            </a:r>
            <a:r>
              <a:rPr lang="fr-FR" sz="1800" b="1" dirty="0">
                <a:solidFill>
                  <a:schemeClr val="bg2">
                    <a:lumMod val="10000"/>
                  </a:schemeClr>
                </a:solidFill>
              </a:rPr>
              <a:t>déterminé</a:t>
            </a:r>
            <a:r>
              <a:rPr lang="fr-FR" sz="1800" dirty="0">
                <a:solidFill>
                  <a:schemeClr val="bg2">
                    <a:lumMod val="10000"/>
                  </a:schemeClr>
                </a:solidFill>
              </a:rPr>
              <a:t>.</a:t>
            </a:r>
            <a:r>
              <a:rPr lang="fr-FR" sz="2000" dirty="0">
                <a:solidFill>
                  <a:schemeClr val="bg2">
                    <a:lumMod val="10000"/>
                  </a:schemeClr>
                </a:solidFill>
              </a:rPr>
              <a:t> </a:t>
            </a:r>
            <a:r>
              <a:rPr lang="fr-FR" sz="1800" dirty="0">
                <a:solidFill>
                  <a:schemeClr val="bg2">
                    <a:lumMod val="10000"/>
                  </a:schemeClr>
                </a:solidFill>
              </a:rPr>
              <a:t>Il est déclenché par un événement qui lui est externe et doit aboutir à un résultat qui est sa raison d’être </a:t>
            </a:r>
            <a:r>
              <a:rPr lang="fr-FR" sz="1100" dirty="0">
                <a:solidFill>
                  <a:schemeClr val="bg2">
                    <a:lumMod val="10000"/>
                  </a:schemeClr>
                </a:solidFill>
              </a:rPr>
              <a:t>M. </a:t>
            </a:r>
            <a:r>
              <a:rPr lang="fr-FR" sz="1100" dirty="0" err="1">
                <a:solidFill>
                  <a:schemeClr val="bg2">
                    <a:lumMod val="10000"/>
                  </a:schemeClr>
                </a:solidFill>
              </a:rPr>
              <a:t>Raquin</a:t>
            </a:r>
            <a:r>
              <a:rPr lang="fr-FR" sz="1100" dirty="0">
                <a:solidFill>
                  <a:schemeClr val="bg2">
                    <a:lumMod val="10000"/>
                  </a:schemeClr>
                </a:solidFill>
              </a:rPr>
              <a:t> 2012</a:t>
            </a:r>
          </a:p>
          <a:p>
            <a:pPr marL="800100" lvl="1" indent="-342900">
              <a:spcBef>
                <a:spcPts val="0"/>
              </a:spcBef>
              <a:buFont typeface="Wingdings" pitchFamily="2" charset="2"/>
              <a:buChar char="§"/>
              <a:defRPr/>
            </a:pPr>
            <a:endParaRPr lang="fr-FR" sz="1800" dirty="0">
              <a:solidFill>
                <a:schemeClr val="bg2">
                  <a:lumMod val="10000"/>
                </a:schemeClr>
              </a:solidFill>
            </a:endParaRPr>
          </a:p>
          <a:p>
            <a:pPr marL="800100" lvl="1" indent="-342900">
              <a:spcBef>
                <a:spcPts val="0"/>
              </a:spcBef>
              <a:buFont typeface="Wingdings" pitchFamily="2" charset="2"/>
              <a:buChar char="§"/>
              <a:defRPr/>
            </a:pPr>
            <a:r>
              <a:rPr lang="fr-FR" sz="1800" dirty="0">
                <a:solidFill>
                  <a:schemeClr val="bg2">
                    <a:lumMod val="10000"/>
                  </a:schemeClr>
                </a:solidFill>
              </a:rPr>
              <a:t>« Une séquence particulière de t</a:t>
            </a:r>
            <a:r>
              <a:rPr lang="fr-FR" altLang="ja-JP" sz="1800" dirty="0">
                <a:solidFill>
                  <a:schemeClr val="bg2">
                    <a:lumMod val="10000"/>
                  </a:schemeClr>
                </a:solidFill>
              </a:rPr>
              <a:t>âc</a:t>
            </a:r>
            <a:r>
              <a:rPr lang="fr-FR" sz="1800" dirty="0">
                <a:solidFill>
                  <a:schemeClr val="bg2">
                    <a:lumMod val="10000"/>
                  </a:schemeClr>
                </a:solidFill>
              </a:rPr>
              <a:t>hes dans le temps et l'espace, avec un début, une fin, et une description claire des ressources et des produits. </a:t>
            </a:r>
            <a:br>
              <a:rPr lang="fr-FR" sz="1800" dirty="0">
                <a:solidFill>
                  <a:schemeClr val="bg2">
                    <a:lumMod val="10000"/>
                  </a:schemeClr>
                </a:solidFill>
              </a:rPr>
            </a:br>
            <a:r>
              <a:rPr lang="fr-FR" sz="1800" dirty="0">
                <a:solidFill>
                  <a:schemeClr val="bg2">
                    <a:lumMod val="10000"/>
                  </a:schemeClr>
                </a:solidFill>
              </a:rPr>
              <a:t>Les processus sont les organisations de t</a:t>
            </a:r>
            <a:r>
              <a:rPr lang="fr-FR" altLang="ja-JP" sz="1800" dirty="0">
                <a:solidFill>
                  <a:schemeClr val="bg2">
                    <a:lumMod val="10000"/>
                  </a:schemeClr>
                </a:solidFill>
              </a:rPr>
              <a:t>âc</a:t>
            </a:r>
            <a:r>
              <a:rPr lang="fr-FR" sz="1800" dirty="0">
                <a:solidFill>
                  <a:schemeClr val="bg2">
                    <a:lumMod val="10000"/>
                  </a:schemeClr>
                </a:solidFill>
              </a:rPr>
              <a:t>hes par lesquelles l'entreprise effectue concrètement  ce qui est nécessaire pour produire de la </a:t>
            </a:r>
            <a:r>
              <a:rPr lang="fr-FR" sz="1800" b="1" dirty="0"/>
              <a:t>valeur </a:t>
            </a:r>
            <a:r>
              <a:rPr lang="fr-FR" sz="1800" dirty="0">
                <a:solidFill>
                  <a:schemeClr val="bg2">
                    <a:lumMod val="10000"/>
                  </a:schemeClr>
                </a:solidFill>
              </a:rPr>
              <a:t>pour ses clients. » </a:t>
            </a:r>
            <a:r>
              <a:rPr lang="fr-FR" sz="1800" dirty="0" smtClean="0">
                <a:solidFill>
                  <a:schemeClr val="bg2">
                    <a:lumMod val="10000"/>
                  </a:schemeClr>
                </a:solidFill>
              </a:rPr>
              <a:t>(Cap Gemini)</a:t>
            </a:r>
            <a:endParaRPr lang="fr-FR" sz="1800" dirty="0">
              <a:solidFill>
                <a:schemeClr val="bg2">
                  <a:lumMod val="10000"/>
                </a:schemeClr>
              </a:solidFill>
            </a:endParaRPr>
          </a:p>
          <a:p>
            <a:pPr marL="800100" lvl="1" indent="-342900">
              <a:spcBef>
                <a:spcPts val="0"/>
              </a:spcBef>
              <a:buFont typeface="Wingdings" pitchFamily="2" charset="2"/>
              <a:buChar char="§"/>
              <a:defRPr/>
            </a:pPr>
            <a:endParaRPr lang="fr-FR" sz="1800" dirty="0">
              <a:solidFill>
                <a:schemeClr val="bg2">
                  <a:lumMod val="10000"/>
                </a:schemeClr>
              </a:solidFill>
            </a:endParaRPr>
          </a:p>
          <a:p>
            <a:pPr marL="800100" lvl="1" indent="-342900">
              <a:spcBef>
                <a:spcPts val="0"/>
              </a:spcBef>
              <a:buFont typeface="Wingdings" pitchFamily="2" charset="2"/>
              <a:buChar char="§"/>
              <a:defRPr/>
            </a:pPr>
            <a:r>
              <a:rPr lang="fr-FR" sz="1800" dirty="0" smtClean="0">
                <a:solidFill>
                  <a:schemeClr val="bg2">
                    <a:lumMod val="10000"/>
                  </a:schemeClr>
                </a:solidFill>
              </a:rPr>
              <a:t>«</a:t>
            </a:r>
            <a:r>
              <a:rPr lang="fr-FR" sz="1800" dirty="0">
                <a:solidFill>
                  <a:schemeClr val="bg2">
                    <a:lumMod val="10000"/>
                  </a:schemeClr>
                </a:solidFill>
              </a:rPr>
              <a:t> Un processus est un ensemble d’activités reliées entre elles par des flux d’informations ou de matière significatifs et qui se combinent pour fournir un produit matériel ou immatériel important et bien défini. » (</a:t>
            </a:r>
            <a:r>
              <a:rPr lang="fr-FR" sz="1800" dirty="0" err="1" smtClean="0">
                <a:solidFill>
                  <a:schemeClr val="bg2">
                    <a:lumMod val="10000"/>
                  </a:schemeClr>
                </a:solidFill>
              </a:rPr>
              <a:t>Lorino</a:t>
            </a:r>
            <a:r>
              <a:rPr lang="fr-FR" sz="1800" dirty="0" smtClean="0">
                <a:solidFill>
                  <a:schemeClr val="bg2">
                    <a:lumMod val="10000"/>
                  </a:schemeClr>
                </a:solidFill>
              </a:rPr>
              <a:t>)</a:t>
            </a:r>
            <a:endParaRPr lang="fr-FR" sz="1800" dirty="0">
              <a:solidFill>
                <a:schemeClr val="bg2">
                  <a:lumMod val="10000"/>
                </a:schemeClr>
              </a:solidFill>
            </a:endParaRPr>
          </a:p>
          <a:p>
            <a:pPr marL="800100" lvl="1" indent="-342900">
              <a:spcBef>
                <a:spcPts val="0"/>
              </a:spcBef>
              <a:buFont typeface="Wingdings" pitchFamily="2" charset="2"/>
              <a:buChar char="§"/>
              <a:defRPr/>
            </a:pPr>
            <a:endParaRPr lang="fr-FR" sz="1800" dirty="0">
              <a:solidFill>
                <a:schemeClr val="bg2">
                  <a:lumMod val="10000"/>
                </a:schemeClr>
              </a:solidFill>
            </a:endParaRPr>
          </a:p>
          <a:p>
            <a:pPr marL="800100" lvl="1" indent="-342900">
              <a:spcBef>
                <a:spcPts val="0"/>
              </a:spcBef>
              <a:buFont typeface="Wingdings" pitchFamily="2" charset="2"/>
              <a:buChar char="§"/>
              <a:defRPr/>
            </a:pPr>
            <a:endParaRPr lang="fr-FR" sz="1800" dirty="0">
              <a:solidFill>
                <a:schemeClr val="bg2">
                  <a:lumMod val="10000"/>
                </a:schemeClr>
              </a:solidFill>
            </a:endParaRPr>
          </a:p>
        </p:txBody>
      </p:sp>
      <p:pic>
        <p:nvPicPr>
          <p:cNvPr id="3" name="Imag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37963" y="583437"/>
            <a:ext cx="2555308" cy="1188335"/>
          </a:xfrm>
          <a:prstGeom prst="rect">
            <a:avLst/>
          </a:prstGeom>
        </p:spPr>
      </p:pic>
    </p:spTree>
    <p:extLst>
      <p:ext uri="{BB962C8B-B14F-4D97-AF65-F5344CB8AC3E}">
        <p14:creationId xmlns:p14="http://schemas.microsoft.com/office/powerpoint/2010/main" val="397204599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5"/>
          </p:nvPr>
        </p:nvSpPr>
        <p:spPr/>
        <p:txBody>
          <a:bodyPr/>
          <a:lstStyle/>
          <a:p>
            <a:pPr>
              <a:defRPr/>
            </a:pPr>
            <a:fld id="{836B0F43-C37A-424D-B6A5-B0496F1EED66}" type="slidenum">
              <a:rPr lang="fr-FR" smtClean="0"/>
              <a:pPr>
                <a:defRPr/>
              </a:pPr>
              <a:t>9</a:t>
            </a:fld>
            <a:endParaRPr lang="fr-FR" dirty="0"/>
          </a:p>
        </p:txBody>
      </p:sp>
      <p:sp>
        <p:nvSpPr>
          <p:cNvPr id="7" name="Titre 1"/>
          <p:cNvSpPr>
            <a:spLocks noGrp="1"/>
          </p:cNvSpPr>
          <p:nvPr>
            <p:ph type="title"/>
          </p:nvPr>
        </p:nvSpPr>
        <p:spPr>
          <a:xfrm>
            <a:off x="254913" y="683962"/>
            <a:ext cx="8730000" cy="669404"/>
          </a:xfrm>
        </p:spPr>
        <p:txBody>
          <a:bodyPr wrap="square"/>
          <a:lstStyle/>
          <a:p>
            <a:pPr lvl="0"/>
            <a:r>
              <a:rPr lang="fr-FR" sz="2400" dirty="0" smtClean="0"/>
              <a:t>Environnement d’un processus métier </a:t>
            </a:r>
            <a:endParaRPr lang="fr-FR" sz="2400" dirty="0"/>
          </a:p>
        </p:txBody>
      </p:sp>
      <p:pic>
        <p:nvPicPr>
          <p:cNvPr id="3" name="Image 2"/>
          <p:cNvPicPr>
            <a:picLocks noChangeAspect="1"/>
          </p:cNvPicPr>
          <p:nvPr/>
        </p:nvPicPr>
        <p:blipFill>
          <a:blip r:embed="rId3"/>
          <a:stretch>
            <a:fillRect/>
          </a:stretch>
        </p:blipFill>
        <p:spPr>
          <a:xfrm>
            <a:off x="1291784" y="1353366"/>
            <a:ext cx="6656259" cy="5462345"/>
          </a:xfrm>
          <a:prstGeom prst="rect">
            <a:avLst/>
          </a:prstGeom>
        </p:spPr>
      </p:pic>
    </p:spTree>
    <p:extLst>
      <p:ext uri="{BB962C8B-B14F-4D97-AF65-F5344CB8AC3E}">
        <p14:creationId xmlns:p14="http://schemas.microsoft.com/office/powerpoint/2010/main" val="3768400178"/>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HINKCELLPRESENTATIONDONOTDELETE" val="&lt;?xml version=&quot;1.0&quot; encoding=&quot;UTF-16&quot; standalone=&quot;yes&quot;?&gt;&#10;&lt;root reqver=&quot;17819&quot;&gt;&lt;version val=&quot;17885&quot;/&gt;&lt;CPresentation id=&quot;1&quot;&gt;&lt;m_defprecNumber idref=&quot;2&quot;/&gt;&lt;m_defprecPercent idref=&quot;3&quot;/&gt;&lt;m_defprecDate idref=&quot;4&quot;/&gt;&lt;m_defprecYear idref=&quot;5&quot;/&gt;&lt;m_defprecQuarter idref=&quot;6&quot;/&gt;&lt;m_defprecMonth idref=&quot;7&quot;/&gt;&lt;m_defprecWeek idref=&quot;8&quot;/&gt;&lt;m_defprecDay idref=&quot;9&quot;/&gt;&lt;m_eweekdayFirstOfWeek val=&quot;2&quot;/&gt;&lt;m_mruColor&gt;&lt;m_vecMRU length=&quot;0&quot;/&gt;&lt;/m_mruColor&gt;&lt;m_eweekdayFirstOfWorkweek val=&quot;2&quot;/&gt;&lt;m_eweekdayFirstOfWeekend val=&quot;7&quot;/&gt;&lt;m_mapectfillschemeMRU&gt;&lt;key val=&quot;4&quot;/&gt;&lt;elem&gt;&lt;m_nPartnerID val=&quot;536&quot;/&gt;&lt;m_nIndex val=&quot;1&quot;/&gt;&lt;/elem&gt;&lt;/m_mapectfillschemeMRU&gt;&lt;/CPresentation&gt;&lt;CDefaultPrec id=&quot;9&quot;&gt;&lt;m_precDefault/&gt;&lt;/CDefaultPrec&gt;&lt;CDefaultPrec id=&quot;8&quot;&gt;&lt;m_precDefault/&gt;&lt;/CDefaultPrec&gt;&lt;CDefaultPrec id=&quot;7&quot;&gt;&lt;m_precDefault/&gt;&lt;/CDefaultPrec&gt;&lt;CDefaultPrec id=&quot;6&quot;&gt;&lt;m_precDefault/&gt;&lt;/CDefaultPrec&gt;&lt;CDefaultPrec id=&quot;5&quot;&gt;&lt;m_precDefault/&gt;&lt;/CDefaultPrec&gt;&lt;CDefaultPrec id=&quot;4&quot;&gt;&lt;m_precDefault/&gt;&lt;/CDefaultPrec&gt;&lt;CDefaultPrec id=&quot;3&quot;&gt;&lt;m_precDefault/&gt;&lt;/CDefaultPrec&gt;&lt;CDefaultPrec id=&quot;2&quot;&gt;&lt;m_precDefault&gt;&lt;m_chDecimalSymbol&gt;,&lt;/m_chDecimalSymbol&gt;&lt;m_nGroupingDigits val=&quot;3&quot;/&gt;&lt;m_chGroupingSymbol&gt; &lt;/m_chGroupingSymbol&gt;&lt;/m_precDefault&gt;&lt;/CDefaultPrec&gt;&lt;/root&gt;"/>
  <p:tag name="THINKCELLUNDODONOTDELETE" val="1576"/>
</p:tagLst>
</file>

<file path=ppt/theme/theme1.xml><?xml version="1.0" encoding="utf-8"?>
<a:theme xmlns:a="http://schemas.openxmlformats.org/drawingml/2006/main" name="101207_modèle présentation type Anap">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1_101207_modèle présentation type Anap">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2_101207_modèle présentation type Anap">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3_101207_modèle présentation type Anap">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7_ANAP_PPT">
  <a:themeElements>
    <a:clrScheme name="1_ANAP_PPT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_ANAP_PPT">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ANAP_PPT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Thèm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101207_modèle présentation type Anap</Template>
  <TotalTime>10165</TotalTime>
  <Words>1348</Words>
  <Application>Microsoft Office PowerPoint</Application>
  <PresentationFormat>Affichage à l'écran (4:3)</PresentationFormat>
  <Paragraphs>364</Paragraphs>
  <Slides>23</Slides>
  <Notes>23</Notes>
  <HiddenSlides>0</HiddenSlides>
  <MMClips>0</MMClips>
  <ScaleCrop>false</ScaleCrop>
  <HeadingPairs>
    <vt:vector size="8" baseType="variant">
      <vt:variant>
        <vt:lpstr>Polices utilisées</vt:lpstr>
      </vt:variant>
      <vt:variant>
        <vt:i4>6</vt:i4>
      </vt:variant>
      <vt:variant>
        <vt:lpstr>Thème</vt:lpstr>
      </vt:variant>
      <vt:variant>
        <vt:i4>5</vt:i4>
      </vt:variant>
      <vt:variant>
        <vt:lpstr>Serveurs OLE incorporés</vt:lpstr>
      </vt:variant>
      <vt:variant>
        <vt:i4>1</vt:i4>
      </vt:variant>
      <vt:variant>
        <vt:lpstr>Titres des diapositives</vt:lpstr>
      </vt:variant>
      <vt:variant>
        <vt:i4>23</vt:i4>
      </vt:variant>
    </vt:vector>
  </HeadingPairs>
  <TitlesOfParts>
    <vt:vector size="35" baseType="lpstr">
      <vt:lpstr>ＭＳ Ｐゴシック</vt:lpstr>
      <vt:lpstr>Arial</vt:lpstr>
      <vt:lpstr>Arial Narrow</vt:lpstr>
      <vt:lpstr>Calibri</vt:lpstr>
      <vt:lpstr>Times New Roman</vt:lpstr>
      <vt:lpstr>Wingdings</vt:lpstr>
      <vt:lpstr>101207_modèle présentation type Anap</vt:lpstr>
      <vt:lpstr>1_101207_modèle présentation type Anap</vt:lpstr>
      <vt:lpstr>2_101207_modèle présentation type Anap</vt:lpstr>
      <vt:lpstr>3_101207_modèle présentation type Anap</vt:lpstr>
      <vt:lpstr>7_ANAP_PPT</vt:lpstr>
      <vt:lpstr>Clip</vt:lpstr>
      <vt:lpstr>« hôpital numérique »  démarche processus  </vt:lpstr>
      <vt:lpstr>Objectifs du module</vt:lpstr>
      <vt:lpstr>Agenda de la formation</vt:lpstr>
      <vt:lpstr>Activité 1 –  Représentation du processus de consultation externe</vt:lpstr>
      <vt:lpstr>La représentation du processus dépend  de l’objectif à atteindre  </vt:lpstr>
      <vt:lpstr>La représentation du processus dépend  de l’objectif à atteindre </vt:lpstr>
      <vt:lpstr>Présentation PowerPoint</vt:lpstr>
      <vt:lpstr>Définition « Processus »</vt:lpstr>
      <vt:lpstr>Environnement d’un processus métier </vt:lpstr>
      <vt:lpstr>Démarche « processus »</vt:lpstr>
      <vt:lpstr>Démarche « processus » et système d’information </vt:lpstr>
      <vt:lpstr>Présentation PowerPoint</vt:lpstr>
      <vt:lpstr>Présentation PowerPoint</vt:lpstr>
      <vt:lpstr>Illustration : production du compte rendu suite à consultation externe</vt:lpstr>
      <vt:lpstr>Illustration : production du compte rendu dans la consultation externe</vt:lpstr>
      <vt:lpstr>Etapes de la démarche « processus »</vt:lpstr>
      <vt:lpstr>Démarche « processus »</vt:lpstr>
      <vt:lpstr>Gouvernance de la démarche « processus »</vt:lpstr>
      <vt:lpstr>Convention de modélisation </vt:lpstr>
      <vt:lpstr>Outils dont il faut user et abuser :  QQOQCCP</vt:lpstr>
      <vt:lpstr>Outils dont il faut user et abuser :  analyse des risques </vt:lpstr>
      <vt:lpstr>Outils dont il faut user et abuser :  analyse des risques </vt:lpstr>
      <vt:lpstr>Outils dont il faut user et abuser :  analyse des risques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Accompagnement des ES et animation communautaire dans le cadre d’HN</dc:title>
  <dc:creator>Didier ALAIN</dc:creator>
  <cp:lastModifiedBy>Benjamin Lemoine</cp:lastModifiedBy>
  <cp:revision>750</cp:revision>
  <cp:lastPrinted>2014-10-08T15:35:58Z</cp:lastPrinted>
  <dcterms:created xsi:type="dcterms:W3CDTF">2012-10-08T09:24:29Z</dcterms:created>
  <dcterms:modified xsi:type="dcterms:W3CDTF">2015-12-28T09:17:08Z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le">
    <vt:lpwstr>Diapositive 1</vt:lpwstr>
  </property>
  <property fmtid="{D5CDD505-2E9C-101B-9397-08002B2CF9AE}" pid="3" name="Final">
    <vt:bool>true</vt:bool>
  </property>
  <property fmtid="{D5CDD505-2E9C-101B-9397-08002B2CF9AE}" pid="4" name="Event">
    <vt:lpwstr/>
  </property>
  <property fmtid="{D5CDD505-2E9C-101B-9397-08002B2CF9AE}" pid="5" name="Delivery Date">
    <vt:lpwstr/>
  </property>
  <property fmtid="{D5CDD505-2E9C-101B-9397-08002B2CF9AE}" pid="6" name="docid">
    <vt:lpwstr/>
  </property>
</Properties>
</file>