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 id="2147483827" r:id="rId2"/>
    <p:sldMasterId id="2147483850" r:id="rId3"/>
    <p:sldMasterId id="2147483860" r:id="rId4"/>
    <p:sldMasterId id="2147483897" r:id="rId5"/>
  </p:sldMasterIdLst>
  <p:notesMasterIdLst>
    <p:notesMasterId r:id="rId26"/>
  </p:notesMasterIdLst>
  <p:handoutMasterIdLst>
    <p:handoutMasterId r:id="rId27"/>
  </p:handoutMasterIdLst>
  <p:sldIdLst>
    <p:sldId id="284" r:id="rId6"/>
    <p:sldId id="574" r:id="rId7"/>
    <p:sldId id="611" r:id="rId8"/>
    <p:sldId id="668" r:id="rId9"/>
    <p:sldId id="669" r:id="rId10"/>
    <p:sldId id="670" r:id="rId11"/>
    <p:sldId id="671" r:id="rId12"/>
    <p:sldId id="674" r:id="rId13"/>
    <p:sldId id="672" r:id="rId14"/>
    <p:sldId id="676" r:id="rId15"/>
    <p:sldId id="678" r:id="rId16"/>
    <p:sldId id="679" r:id="rId17"/>
    <p:sldId id="681" r:id="rId18"/>
    <p:sldId id="683" r:id="rId19"/>
    <p:sldId id="682" r:id="rId20"/>
    <p:sldId id="684" r:id="rId21"/>
    <p:sldId id="687" r:id="rId22"/>
    <p:sldId id="696" r:id="rId23"/>
    <p:sldId id="693" r:id="rId24"/>
    <p:sldId id="694" r:id="rId25"/>
  </p:sldIdLst>
  <p:sldSz cx="9144000" cy="6858000" type="screen4x3"/>
  <p:notesSz cx="6797675" cy="9926638"/>
  <p:custDataLst>
    <p:tags r:id="rId28"/>
  </p:custDataLst>
  <p:defaultTextStyle>
    <a:defPPr>
      <a:defRPr lang="fr-FR"/>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H" initials="M" lastIdx="1" clrIdx="0"/>
  <p:cmAuthor id="1" name="Anne-Claire Freudenreich (Open)&#10;" initials="A" lastIdx="7" clrIdx="1"/>
  <p:cmAuthor id="2" name="De Cesare, Anne-Laure (FR - Paris)" initials="DCA(-P" lastIdx="1" clrIdx="2"/>
  <p:cmAuthor id="3" name="Andrieux, Bruno (FR - Paris)" initials="AB(-P" lastIdx="5" clrIdx="3"/>
  <p:cmAuthor id="4" name="PBozo" initials="P"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28"/>
    <a:srgbClr val="F18E00"/>
    <a:srgbClr val="FFCC00"/>
    <a:srgbClr val="FFFF66"/>
    <a:srgbClr val="02375E"/>
    <a:srgbClr val="00CC00"/>
    <a:srgbClr val="00FF00"/>
    <a:srgbClr val="E0D6C2"/>
    <a:srgbClr val="C1AF87"/>
    <a:srgbClr val="003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5696" autoAdjust="0"/>
  </p:normalViewPr>
  <p:slideViewPr>
    <p:cSldViewPr snapToGrid="0">
      <p:cViewPr varScale="1">
        <p:scale>
          <a:sx n="87" d="100"/>
          <a:sy n="87" d="100"/>
        </p:scale>
        <p:origin x="714" y="60"/>
      </p:cViewPr>
      <p:guideLst>
        <p:guide orient="horz"/>
        <p:guide/>
      </p:guideLst>
    </p:cSldViewPr>
  </p:slideViewPr>
  <p:outlineViewPr>
    <p:cViewPr>
      <p:scale>
        <a:sx n="33" d="100"/>
        <a:sy n="33" d="100"/>
      </p:scale>
      <p:origin x="0" y="281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25" d="100"/>
          <a:sy n="125" d="100"/>
        </p:scale>
        <p:origin x="-1374" y="24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DEEC511-C56F-4D4E-B596-167B29B27D4C}">
      <dgm:prSet phldrT="[Text]" custT="1"/>
      <dgm:spPr>
        <a:solidFill>
          <a:schemeClr val="accent1"/>
        </a:solidFill>
        <a:ln>
          <a:solidFill>
            <a:schemeClr val="accent1"/>
          </a:solidFill>
        </a:ln>
      </dgm:spPr>
      <dgm:t>
        <a:bodyPr/>
        <a:lstStyle/>
        <a:p>
          <a:r>
            <a:rPr lang="fr-FR" sz="2000" dirty="0" smtClean="0">
              <a:latin typeface="Arial" panose="020B0604020202020204" pitchFamily="34" charset="0"/>
              <a:cs typeface="Arial" panose="020B0604020202020204" pitchFamily="34" charset="0"/>
            </a:rPr>
            <a:t>1. Introduction</a:t>
          </a:r>
          <a:endParaRPr lang="fr-FR" sz="20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pPr>
        <a:solidFill>
          <a:schemeClr val="accent6"/>
        </a:solidFill>
      </dgm:spPr>
      <dgm:t>
        <a:bodyPr/>
        <a:lstStyle/>
        <a:p>
          <a:r>
            <a:rPr lang="fr-FR" sz="2000" dirty="0" smtClean="0">
              <a:latin typeface="Arial" panose="020B0604020202020204" pitchFamily="34" charset="0"/>
              <a:cs typeface="Arial" panose="020B0604020202020204" pitchFamily="34" charset="0"/>
            </a:rPr>
            <a:t>2. Les concepts du PME</a:t>
          </a:r>
          <a:endParaRPr lang="fr-FR" sz="20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011F0005-5A33-4DB2-80E4-86732CDB9352}">
      <dgm:prSet phldrT="[Text]" custT="1"/>
      <dgm:spPr/>
      <dgm:t>
        <a:bodyPr/>
        <a:lstStyle/>
        <a:p>
          <a:r>
            <a:rPr lang="fr-FR" sz="2000" dirty="0" smtClean="0">
              <a:latin typeface="Arial" panose="020B0604020202020204" pitchFamily="34" charset="0"/>
              <a:cs typeface="Arial" panose="020B0604020202020204" pitchFamily="34" charset="0"/>
            </a:rPr>
            <a:t>3. Le dialogue de gestion</a:t>
          </a:r>
          <a:endParaRPr lang="fr-FR" sz="20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33C87F49-5208-41D7-8D3C-625C32C0926A}">
      <dgm:prSet phldrT="[Text]" custT="1"/>
      <dgm:spPr/>
      <dgm:t>
        <a:bodyPr/>
        <a:lstStyle/>
        <a:p>
          <a:r>
            <a:rPr lang="fr-FR" sz="2000" dirty="0" smtClean="0">
              <a:latin typeface="Arial" panose="020B0604020202020204" pitchFamily="34" charset="0"/>
              <a:cs typeface="Arial" panose="020B0604020202020204" pitchFamily="34" charset="0"/>
            </a:rPr>
            <a:t>4</a:t>
          </a:r>
          <a:r>
            <a:rPr lang="fr-FR" sz="2800" dirty="0" smtClean="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Les outils du PME</a:t>
          </a:r>
          <a:endParaRPr lang="fr-FR" sz="2000" dirty="0">
            <a:latin typeface="Arial" panose="020B0604020202020204" pitchFamily="34" charset="0"/>
            <a:cs typeface="Arial" panose="020B0604020202020204" pitchFamily="34" charset="0"/>
          </a:endParaRPr>
        </a:p>
      </dgm:t>
    </dgm:pt>
    <dgm:pt modelId="{AF9873D1-86E7-4245-A137-4C4545AF889A}" type="parTrans" cxnId="{F9537D97-3581-4627-B9E0-CAB48E32B1CD}">
      <dgm:prSet/>
      <dgm:spPr/>
      <dgm:t>
        <a:bodyPr/>
        <a:lstStyle/>
        <a:p>
          <a:endParaRPr lang="fr-FR"/>
        </a:p>
      </dgm:t>
    </dgm:pt>
    <dgm:pt modelId="{76489136-3E87-4354-BDAD-F199D96B6D0A}" type="sibTrans" cxnId="{F9537D97-3581-4627-B9E0-CAB48E32B1CD}">
      <dgm:prSet/>
      <dgm:spPr/>
      <dgm:t>
        <a:bodyPr/>
        <a:lstStyle/>
        <a:p>
          <a:endParaRPr lang="fr-FR"/>
        </a:p>
      </dgm:t>
    </dgm:pt>
    <dgm:pt modelId="{60376DAA-39F7-4E73-84FF-403B18D9BC63}">
      <dgm:prSet phldrT="[Text]" custT="1"/>
      <dgm:spPr/>
      <dgm:t>
        <a:bodyPr/>
        <a:lstStyle/>
        <a:p>
          <a:r>
            <a:rPr lang="fr-FR" sz="2000" dirty="0" smtClean="0">
              <a:latin typeface="Arial" panose="020B0604020202020204" pitchFamily="34" charset="0"/>
              <a:cs typeface="Arial" panose="020B0604020202020204" pitchFamily="34" charset="0"/>
            </a:rPr>
            <a:t>6. Conclusion </a:t>
          </a:r>
          <a:endParaRPr lang="fr-FR" sz="2000" dirty="0">
            <a:latin typeface="Arial" panose="020B0604020202020204" pitchFamily="34" charset="0"/>
            <a:cs typeface="Arial" panose="020B0604020202020204" pitchFamily="34" charset="0"/>
          </a:endParaRPr>
        </a:p>
      </dgm:t>
    </dgm:pt>
    <dgm:pt modelId="{3547E1EB-053F-4981-AA19-8AFC748C47DB}" type="parTrans" cxnId="{C019AAF6-3219-4B5F-9002-F74B4AFA9D65}">
      <dgm:prSet/>
      <dgm:spPr/>
      <dgm:t>
        <a:bodyPr/>
        <a:lstStyle/>
        <a:p>
          <a:endParaRPr lang="fr-FR"/>
        </a:p>
      </dgm:t>
    </dgm:pt>
    <dgm:pt modelId="{712DE232-7E37-4C19-AAEC-7B9F8D321205}" type="sibTrans" cxnId="{C019AAF6-3219-4B5F-9002-F74B4AFA9D65}">
      <dgm:prSet/>
      <dgm:spPr/>
      <dgm:t>
        <a:bodyPr/>
        <a:lstStyle/>
        <a:p>
          <a:endParaRPr lang="fr-FR"/>
        </a:p>
      </dgm:t>
    </dgm:pt>
    <dgm:pt modelId="{DA9F6FF5-B29D-438B-A4A9-1D544BC2BCD9}">
      <dgm:prSet phldrT="[Text]" custT="1"/>
      <dgm:spPr/>
      <dgm:t>
        <a:bodyPr/>
        <a:lstStyle/>
        <a:p>
          <a:r>
            <a:rPr lang="fr-FR" sz="2000" dirty="0" smtClean="0">
              <a:latin typeface="Arial" panose="020B0604020202020204" pitchFamily="34" charset="0"/>
              <a:cs typeface="Arial" panose="020B0604020202020204" pitchFamily="34" charset="0"/>
            </a:rPr>
            <a:t>5. L’exemple d’</a:t>
          </a:r>
          <a:r>
            <a:rPr lang="fr-FR" sz="2000" dirty="0" err="1" smtClean="0">
              <a:latin typeface="Arial" panose="020B0604020202020204" pitchFamily="34" charset="0"/>
              <a:cs typeface="Arial" panose="020B0604020202020204" pitchFamily="34" charset="0"/>
            </a:rPr>
            <a:t>Hospidiag</a:t>
          </a:r>
          <a:endParaRPr lang="fr-FR" sz="2000" dirty="0">
            <a:latin typeface="Arial" panose="020B0604020202020204" pitchFamily="34" charset="0"/>
            <a:cs typeface="Arial" panose="020B0604020202020204" pitchFamily="34" charset="0"/>
          </a:endParaRPr>
        </a:p>
      </dgm:t>
    </dgm:pt>
    <dgm:pt modelId="{3611C33A-023F-4DE1-B93B-DEA035119555}" type="parTrans" cxnId="{DC476D8F-1177-43B4-8BD5-D877A01AB961}">
      <dgm:prSet/>
      <dgm:spPr/>
      <dgm:t>
        <a:bodyPr/>
        <a:lstStyle/>
        <a:p>
          <a:endParaRPr lang="fr-FR"/>
        </a:p>
      </dgm:t>
    </dgm:pt>
    <dgm:pt modelId="{FAB457F8-5656-418F-91F6-AFFB8F62C6CC}" type="sibTrans" cxnId="{DC476D8F-1177-43B4-8BD5-D877A01AB961}">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6"/>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6"/>
      <dgm:spPr/>
    </dgm:pt>
    <dgm:pt modelId="{942056C8-6972-40C6-BD5B-06ABDA20F382}" type="pres">
      <dgm:prSet presAssocID="{6EF4C7EC-4641-4A5A-8E1C-75A9A59A8159}" presName="dstNode" presStyleLbl="node1" presStyleIdx="0" presStyleCnt="6"/>
      <dgm:spPr/>
    </dgm:pt>
    <dgm:pt modelId="{FDB125FE-40C9-468C-8194-949064F4AA6B}" type="pres">
      <dgm:prSet presAssocID="{6DEEC511-C56F-4D4E-B596-167B29B27D4C}" presName="text_1" presStyleLbl="node1" presStyleIdx="0" presStyleCnt="6">
        <dgm:presLayoutVars>
          <dgm:bulletEnabled val="1"/>
        </dgm:presLayoutVars>
      </dgm:prSet>
      <dgm:spPr/>
      <dgm:t>
        <a:bodyPr/>
        <a:lstStyle/>
        <a:p>
          <a:endParaRPr lang="fr-FR"/>
        </a:p>
      </dgm:t>
    </dgm:pt>
    <dgm:pt modelId="{C9B747E8-0A74-4243-B2F7-78A719762EA6}" type="pres">
      <dgm:prSet presAssocID="{6DEEC511-C56F-4D4E-B596-167B29B27D4C}" presName="accent_1" presStyleCnt="0"/>
      <dgm:spPr/>
    </dgm:pt>
    <dgm:pt modelId="{8F788AA2-E131-4073-B8F9-F38E8A517608}" type="pres">
      <dgm:prSet presAssocID="{6DEEC511-C56F-4D4E-B596-167B29B27D4C}" presName="accentRepeatNode" presStyleLbl="solidFgAcc1" presStyleIdx="0" presStyleCnt="6"/>
      <dgm:spPr/>
    </dgm:pt>
    <dgm:pt modelId="{84BD3E70-AEF0-4116-B6F6-DE8AFA1ACB2C}" type="pres">
      <dgm:prSet presAssocID="{0C0D0E83-FD7F-4932-985F-14E0C1FBE43A}" presName="text_2" presStyleLbl="node1" presStyleIdx="1" presStyleCnt="6">
        <dgm:presLayoutVars>
          <dgm:bulletEnabled val="1"/>
        </dgm:presLayoutVars>
      </dgm:prSet>
      <dgm:spPr/>
      <dgm:t>
        <a:bodyPr/>
        <a:lstStyle/>
        <a:p>
          <a:endParaRPr lang="fr-FR"/>
        </a:p>
      </dgm:t>
    </dgm:pt>
    <dgm:pt modelId="{89C231F9-7486-4A4D-8CA3-8128D497650D}" type="pres">
      <dgm:prSet presAssocID="{0C0D0E83-FD7F-4932-985F-14E0C1FBE43A}" presName="accent_2" presStyleCnt="0"/>
      <dgm:spPr/>
    </dgm:pt>
    <dgm:pt modelId="{9CF8DC91-FBE4-4679-B8F9-549B7FF7107F}" type="pres">
      <dgm:prSet presAssocID="{0C0D0E83-FD7F-4932-985F-14E0C1FBE43A}" presName="accentRepeatNode" presStyleLbl="solidFgAcc1" presStyleIdx="1" presStyleCnt="6"/>
      <dgm:spPr/>
    </dgm:pt>
    <dgm:pt modelId="{BFAA9563-9C6A-4250-B1AE-A6BAFCE4FB5F}" type="pres">
      <dgm:prSet presAssocID="{011F0005-5A33-4DB2-80E4-86732CDB9352}" presName="text_3" presStyleLbl="node1" presStyleIdx="2" presStyleCnt="6">
        <dgm:presLayoutVars>
          <dgm:bulletEnabled val="1"/>
        </dgm:presLayoutVars>
      </dgm:prSet>
      <dgm:spPr/>
      <dgm:t>
        <a:bodyPr/>
        <a:lstStyle/>
        <a:p>
          <a:endParaRPr lang="fr-FR"/>
        </a:p>
      </dgm:t>
    </dgm:pt>
    <dgm:pt modelId="{39C15405-0FCA-4702-A14E-EB00F2986D8B}" type="pres">
      <dgm:prSet presAssocID="{011F0005-5A33-4DB2-80E4-86732CDB9352}" presName="accent_3" presStyleCnt="0"/>
      <dgm:spPr/>
    </dgm:pt>
    <dgm:pt modelId="{55010BED-6042-46F0-A3BF-4D27CD19526D}" type="pres">
      <dgm:prSet presAssocID="{011F0005-5A33-4DB2-80E4-86732CDB9352}" presName="accentRepeatNode" presStyleLbl="solidFgAcc1" presStyleIdx="2" presStyleCnt="6"/>
      <dgm:spPr/>
    </dgm:pt>
    <dgm:pt modelId="{39B22383-5897-4858-846C-62F5141410A8}" type="pres">
      <dgm:prSet presAssocID="{33C87F49-5208-41D7-8D3C-625C32C0926A}" presName="text_4" presStyleLbl="node1" presStyleIdx="3" presStyleCnt="6">
        <dgm:presLayoutVars>
          <dgm:bulletEnabled val="1"/>
        </dgm:presLayoutVars>
      </dgm:prSet>
      <dgm:spPr/>
      <dgm:t>
        <a:bodyPr/>
        <a:lstStyle/>
        <a:p>
          <a:endParaRPr lang="fr-FR"/>
        </a:p>
      </dgm:t>
    </dgm:pt>
    <dgm:pt modelId="{895DE9E7-5DF6-4D0C-A911-4BEAF374D288}" type="pres">
      <dgm:prSet presAssocID="{33C87F49-5208-41D7-8D3C-625C32C0926A}" presName="accent_4" presStyleCnt="0"/>
      <dgm:spPr/>
    </dgm:pt>
    <dgm:pt modelId="{24AC994B-CEC4-47FD-9EF7-AD4ECEB82BB0}" type="pres">
      <dgm:prSet presAssocID="{33C87F49-5208-41D7-8D3C-625C32C0926A}" presName="accentRepeatNode" presStyleLbl="solidFgAcc1" presStyleIdx="3" presStyleCnt="6"/>
      <dgm:spPr/>
    </dgm:pt>
    <dgm:pt modelId="{2824B3E4-2FE9-4092-9310-66C57F0ACC00}" type="pres">
      <dgm:prSet presAssocID="{DA9F6FF5-B29D-438B-A4A9-1D544BC2BCD9}" presName="text_5" presStyleLbl="node1" presStyleIdx="4" presStyleCnt="6">
        <dgm:presLayoutVars>
          <dgm:bulletEnabled val="1"/>
        </dgm:presLayoutVars>
      </dgm:prSet>
      <dgm:spPr/>
      <dgm:t>
        <a:bodyPr/>
        <a:lstStyle/>
        <a:p>
          <a:endParaRPr lang="fr-FR"/>
        </a:p>
      </dgm:t>
    </dgm:pt>
    <dgm:pt modelId="{91AAC63D-38A3-43E9-8ECF-B61FEF9A16EC}" type="pres">
      <dgm:prSet presAssocID="{DA9F6FF5-B29D-438B-A4A9-1D544BC2BCD9}" presName="accent_5" presStyleCnt="0"/>
      <dgm:spPr/>
    </dgm:pt>
    <dgm:pt modelId="{7E84C6ED-765D-4633-9C7D-DDAB8D7D4A82}" type="pres">
      <dgm:prSet presAssocID="{DA9F6FF5-B29D-438B-A4A9-1D544BC2BCD9}" presName="accentRepeatNode" presStyleLbl="solidFgAcc1" presStyleIdx="4" presStyleCnt="6"/>
      <dgm:spPr/>
    </dgm:pt>
    <dgm:pt modelId="{F9F5AF17-E0A9-4424-9EBD-A596F8263CFC}" type="pres">
      <dgm:prSet presAssocID="{60376DAA-39F7-4E73-84FF-403B18D9BC63}" presName="text_6" presStyleLbl="node1" presStyleIdx="5" presStyleCnt="6">
        <dgm:presLayoutVars>
          <dgm:bulletEnabled val="1"/>
        </dgm:presLayoutVars>
      </dgm:prSet>
      <dgm:spPr/>
      <dgm:t>
        <a:bodyPr/>
        <a:lstStyle/>
        <a:p>
          <a:endParaRPr lang="fr-FR"/>
        </a:p>
      </dgm:t>
    </dgm:pt>
    <dgm:pt modelId="{C2E6075C-CBCF-4195-A78A-85A7F68F26AF}" type="pres">
      <dgm:prSet presAssocID="{60376DAA-39F7-4E73-84FF-403B18D9BC63}" presName="accent_6" presStyleCnt="0"/>
      <dgm:spPr/>
    </dgm:pt>
    <dgm:pt modelId="{8D12D708-7DF2-4820-8682-C5CCD15CD219}" type="pres">
      <dgm:prSet presAssocID="{60376DAA-39F7-4E73-84FF-403B18D9BC63}" presName="accentRepeatNode" presStyleLbl="solidFgAcc1" presStyleIdx="5" presStyleCnt="6"/>
      <dgm:spPr/>
    </dgm:pt>
  </dgm:ptLst>
  <dgm:cxnLst>
    <dgm:cxn modelId="{C019AAF6-3219-4B5F-9002-F74B4AFA9D65}" srcId="{6EF4C7EC-4641-4A5A-8E1C-75A9A59A8159}" destId="{60376DAA-39F7-4E73-84FF-403B18D9BC63}" srcOrd="5" destOrd="0" parTransId="{3547E1EB-053F-4981-AA19-8AFC748C47DB}" sibTransId="{712DE232-7E37-4C19-AAEC-7B9F8D321205}"/>
    <dgm:cxn modelId="{86BD5E16-FAED-445D-A4C9-E84DA88536B0}" type="presOf" srcId="{0C0D0E83-FD7F-4932-985F-14E0C1FBE43A}" destId="{84BD3E70-AEF0-4116-B6F6-DE8AFA1ACB2C}" srcOrd="0" destOrd="0" presId="urn:microsoft.com/office/officeart/2008/layout/VerticalCurvedList"/>
    <dgm:cxn modelId="{0203137B-499F-4C55-834B-1A6929065DBC}" type="presOf" srcId="{011F0005-5A33-4DB2-80E4-86732CDB9352}" destId="{BFAA9563-9C6A-4250-B1AE-A6BAFCE4FB5F}" srcOrd="0" destOrd="0" presId="urn:microsoft.com/office/officeart/2008/layout/VerticalCurvedList"/>
    <dgm:cxn modelId="{9A2598FA-34C2-4130-B1E3-C5AB53B1BCA6}" type="presOf" srcId="{6DEEC511-C56F-4D4E-B596-167B29B27D4C}" destId="{FDB125FE-40C9-468C-8194-949064F4AA6B}" srcOrd="0" destOrd="0" presId="urn:microsoft.com/office/officeart/2008/layout/VerticalCurvedList"/>
    <dgm:cxn modelId="{8B3BB489-95A4-4C1A-BB7E-B0A34CF09264}" srcId="{6EF4C7EC-4641-4A5A-8E1C-75A9A59A8159}" destId="{0C0D0E83-FD7F-4932-985F-14E0C1FBE43A}" srcOrd="1" destOrd="0" parTransId="{27CDF053-EB20-4BB5-89C4-A0D5285C3379}" sibTransId="{71BC434A-FE47-486B-A1A5-711DB42FCD5E}"/>
    <dgm:cxn modelId="{94F76272-F897-4636-8FBB-C0235D4CADB2}" type="presOf" srcId="{DA9F6FF5-B29D-438B-A4A9-1D544BC2BCD9}" destId="{2824B3E4-2FE9-4092-9310-66C57F0ACC00}" srcOrd="0" destOrd="0" presId="urn:microsoft.com/office/officeart/2008/layout/VerticalCurvedList"/>
    <dgm:cxn modelId="{DC9FBD52-D234-4378-BE42-461665FB0BFD}" srcId="{6EF4C7EC-4641-4A5A-8E1C-75A9A59A8159}" destId="{011F0005-5A33-4DB2-80E4-86732CDB9352}" srcOrd="2" destOrd="0" parTransId="{C8C5BDF4-933E-4542-8DD2-117FE109C286}" sibTransId="{E4FE4F6E-EE6F-4308-BAA8-032BC095D87D}"/>
    <dgm:cxn modelId="{3CD88C81-E09B-4700-80CF-40B77F955BC0}" type="presOf" srcId="{7D6747C0-8DEA-49D2-817F-8BD83C70C876}" destId="{38CC4564-D0B7-4B47-8A37-2B1D8C9490DE}" srcOrd="0" destOrd="0" presId="urn:microsoft.com/office/officeart/2008/layout/VerticalCurvedList"/>
    <dgm:cxn modelId="{F9537D97-3581-4627-B9E0-CAB48E32B1CD}" srcId="{6EF4C7EC-4641-4A5A-8E1C-75A9A59A8159}" destId="{33C87F49-5208-41D7-8D3C-625C32C0926A}" srcOrd="3" destOrd="0" parTransId="{AF9873D1-86E7-4245-A137-4C4545AF889A}" sibTransId="{76489136-3E87-4354-BDAD-F199D96B6D0A}"/>
    <dgm:cxn modelId="{7904E452-13B6-4C58-991E-8ED6C5EE83A5}" srcId="{6EF4C7EC-4641-4A5A-8E1C-75A9A59A8159}" destId="{6DEEC511-C56F-4D4E-B596-167B29B27D4C}" srcOrd="0" destOrd="0" parTransId="{C993F0E8-3045-47A4-81D2-D586F6F8C78D}" sibTransId="{7D6747C0-8DEA-49D2-817F-8BD83C70C876}"/>
    <dgm:cxn modelId="{DC476D8F-1177-43B4-8BD5-D877A01AB961}" srcId="{6EF4C7EC-4641-4A5A-8E1C-75A9A59A8159}" destId="{DA9F6FF5-B29D-438B-A4A9-1D544BC2BCD9}" srcOrd="4" destOrd="0" parTransId="{3611C33A-023F-4DE1-B93B-DEA035119555}" sibTransId="{FAB457F8-5656-418F-91F6-AFFB8F62C6CC}"/>
    <dgm:cxn modelId="{7EB19589-C25E-4AD8-9D62-A50E8C0DADB7}" type="presOf" srcId="{60376DAA-39F7-4E73-84FF-403B18D9BC63}" destId="{F9F5AF17-E0A9-4424-9EBD-A596F8263CFC}" srcOrd="0" destOrd="0" presId="urn:microsoft.com/office/officeart/2008/layout/VerticalCurvedList"/>
    <dgm:cxn modelId="{C9EA4065-1BF5-4B2A-B04F-67DF3D633075}" type="presOf" srcId="{33C87F49-5208-41D7-8D3C-625C32C0926A}" destId="{39B22383-5897-4858-846C-62F5141410A8}" srcOrd="0" destOrd="0" presId="urn:microsoft.com/office/officeart/2008/layout/VerticalCurvedList"/>
    <dgm:cxn modelId="{AB256D6A-B79B-4A2D-ACD4-24A3EA2299CE}" type="presOf" srcId="{6EF4C7EC-4641-4A5A-8E1C-75A9A59A8159}" destId="{897980B6-AF2F-4EDD-B5DE-AF75922C2E5F}" srcOrd="0" destOrd="0" presId="urn:microsoft.com/office/officeart/2008/layout/VerticalCurvedList"/>
    <dgm:cxn modelId="{F011D773-3E4F-46E4-AA1A-3B55DC8418CC}" type="presParOf" srcId="{897980B6-AF2F-4EDD-B5DE-AF75922C2E5F}" destId="{5ABBB6DF-0691-4811-94F0-ECDEA09118C2}" srcOrd="0" destOrd="0" presId="urn:microsoft.com/office/officeart/2008/layout/VerticalCurvedList"/>
    <dgm:cxn modelId="{5C14F0E6-92A7-499A-B93E-FC080C052B44}" type="presParOf" srcId="{5ABBB6DF-0691-4811-94F0-ECDEA09118C2}" destId="{CC34BDFD-B2B8-4A48-B22D-A2722E76CB7D}" srcOrd="0" destOrd="0" presId="urn:microsoft.com/office/officeart/2008/layout/VerticalCurvedList"/>
    <dgm:cxn modelId="{505B6401-4655-421A-88D2-7CDFBFBF3C50}" type="presParOf" srcId="{CC34BDFD-B2B8-4A48-B22D-A2722E76CB7D}" destId="{39A9F069-F11B-47D1-893B-54299AF58C35}" srcOrd="0" destOrd="0" presId="urn:microsoft.com/office/officeart/2008/layout/VerticalCurvedList"/>
    <dgm:cxn modelId="{05EAFF73-7A63-45D2-9881-7665C55A3D87}" type="presParOf" srcId="{CC34BDFD-B2B8-4A48-B22D-A2722E76CB7D}" destId="{38CC4564-D0B7-4B47-8A37-2B1D8C9490DE}" srcOrd="1" destOrd="0" presId="urn:microsoft.com/office/officeart/2008/layout/VerticalCurvedList"/>
    <dgm:cxn modelId="{53D774A6-5019-4032-9686-749BD11C0614}" type="presParOf" srcId="{CC34BDFD-B2B8-4A48-B22D-A2722E76CB7D}" destId="{602EB3E0-DFB4-4096-8DB1-6A0BA9775F45}" srcOrd="2" destOrd="0" presId="urn:microsoft.com/office/officeart/2008/layout/VerticalCurvedList"/>
    <dgm:cxn modelId="{D68644E5-7C80-4CF0-AB69-12F37D150CD7}" type="presParOf" srcId="{CC34BDFD-B2B8-4A48-B22D-A2722E76CB7D}" destId="{942056C8-6972-40C6-BD5B-06ABDA20F382}" srcOrd="3" destOrd="0" presId="urn:microsoft.com/office/officeart/2008/layout/VerticalCurvedList"/>
    <dgm:cxn modelId="{36241C0F-8D39-43B3-9A67-6EED1530830E}" type="presParOf" srcId="{5ABBB6DF-0691-4811-94F0-ECDEA09118C2}" destId="{FDB125FE-40C9-468C-8194-949064F4AA6B}" srcOrd="1" destOrd="0" presId="urn:microsoft.com/office/officeart/2008/layout/VerticalCurvedList"/>
    <dgm:cxn modelId="{83B47463-91E1-4CB6-967F-40D02EAC3BDE}" type="presParOf" srcId="{5ABBB6DF-0691-4811-94F0-ECDEA09118C2}" destId="{C9B747E8-0A74-4243-B2F7-78A719762EA6}" srcOrd="2" destOrd="0" presId="urn:microsoft.com/office/officeart/2008/layout/VerticalCurvedList"/>
    <dgm:cxn modelId="{4BE5CC82-830E-464A-A207-24006C1E27A3}" type="presParOf" srcId="{C9B747E8-0A74-4243-B2F7-78A719762EA6}" destId="{8F788AA2-E131-4073-B8F9-F38E8A517608}" srcOrd="0" destOrd="0" presId="urn:microsoft.com/office/officeart/2008/layout/VerticalCurvedList"/>
    <dgm:cxn modelId="{9E6A8BD9-8CD5-4A98-8BC0-BEA84D2B4CB3}" type="presParOf" srcId="{5ABBB6DF-0691-4811-94F0-ECDEA09118C2}" destId="{84BD3E70-AEF0-4116-B6F6-DE8AFA1ACB2C}" srcOrd="3" destOrd="0" presId="urn:microsoft.com/office/officeart/2008/layout/VerticalCurvedList"/>
    <dgm:cxn modelId="{63A3DF69-4260-4122-AAF1-3C29714FCC9E}" type="presParOf" srcId="{5ABBB6DF-0691-4811-94F0-ECDEA09118C2}" destId="{89C231F9-7486-4A4D-8CA3-8128D497650D}" srcOrd="4" destOrd="0" presId="urn:microsoft.com/office/officeart/2008/layout/VerticalCurvedList"/>
    <dgm:cxn modelId="{B30DE7AD-265A-49D5-8C9E-CBE8EBF01AD6}" type="presParOf" srcId="{89C231F9-7486-4A4D-8CA3-8128D497650D}" destId="{9CF8DC91-FBE4-4679-B8F9-549B7FF7107F}" srcOrd="0" destOrd="0" presId="urn:microsoft.com/office/officeart/2008/layout/VerticalCurvedList"/>
    <dgm:cxn modelId="{9159D35E-7FA9-4A63-8382-B61A88FF5EB3}" type="presParOf" srcId="{5ABBB6DF-0691-4811-94F0-ECDEA09118C2}" destId="{BFAA9563-9C6A-4250-B1AE-A6BAFCE4FB5F}" srcOrd="5" destOrd="0" presId="urn:microsoft.com/office/officeart/2008/layout/VerticalCurvedList"/>
    <dgm:cxn modelId="{6AC8C1D8-A573-462A-9AFA-00A2AD19B07A}" type="presParOf" srcId="{5ABBB6DF-0691-4811-94F0-ECDEA09118C2}" destId="{39C15405-0FCA-4702-A14E-EB00F2986D8B}" srcOrd="6" destOrd="0" presId="urn:microsoft.com/office/officeart/2008/layout/VerticalCurvedList"/>
    <dgm:cxn modelId="{E7B04A16-DCC8-4514-888B-A090712D0A0C}" type="presParOf" srcId="{39C15405-0FCA-4702-A14E-EB00F2986D8B}" destId="{55010BED-6042-46F0-A3BF-4D27CD19526D}" srcOrd="0" destOrd="0" presId="urn:microsoft.com/office/officeart/2008/layout/VerticalCurvedList"/>
    <dgm:cxn modelId="{1E97ED6D-814C-4066-B5D5-408E91354BDB}" type="presParOf" srcId="{5ABBB6DF-0691-4811-94F0-ECDEA09118C2}" destId="{39B22383-5897-4858-846C-62F5141410A8}" srcOrd="7" destOrd="0" presId="urn:microsoft.com/office/officeart/2008/layout/VerticalCurvedList"/>
    <dgm:cxn modelId="{E4318220-C200-4F47-A662-3DFF2FE0CC74}" type="presParOf" srcId="{5ABBB6DF-0691-4811-94F0-ECDEA09118C2}" destId="{895DE9E7-5DF6-4D0C-A911-4BEAF374D288}" srcOrd="8" destOrd="0" presId="urn:microsoft.com/office/officeart/2008/layout/VerticalCurvedList"/>
    <dgm:cxn modelId="{37EDD5D2-47EC-45DA-B1D3-007E9B42ED9E}" type="presParOf" srcId="{895DE9E7-5DF6-4D0C-A911-4BEAF374D288}" destId="{24AC994B-CEC4-47FD-9EF7-AD4ECEB82BB0}" srcOrd="0" destOrd="0" presId="urn:microsoft.com/office/officeart/2008/layout/VerticalCurvedList"/>
    <dgm:cxn modelId="{B8CB29B5-B740-4E0F-9A1D-7744218D027B}" type="presParOf" srcId="{5ABBB6DF-0691-4811-94F0-ECDEA09118C2}" destId="{2824B3E4-2FE9-4092-9310-66C57F0ACC00}" srcOrd="9" destOrd="0" presId="urn:microsoft.com/office/officeart/2008/layout/VerticalCurvedList"/>
    <dgm:cxn modelId="{61695C3E-4FC7-42BC-B80A-830DE036CB11}" type="presParOf" srcId="{5ABBB6DF-0691-4811-94F0-ECDEA09118C2}" destId="{91AAC63D-38A3-43E9-8ECF-B61FEF9A16EC}" srcOrd="10" destOrd="0" presId="urn:microsoft.com/office/officeart/2008/layout/VerticalCurvedList"/>
    <dgm:cxn modelId="{1A09718A-EE0E-4B6B-893A-BB1E30F5BF6F}" type="presParOf" srcId="{91AAC63D-38A3-43E9-8ECF-B61FEF9A16EC}" destId="{7E84C6ED-765D-4633-9C7D-DDAB8D7D4A82}" srcOrd="0" destOrd="0" presId="urn:microsoft.com/office/officeart/2008/layout/VerticalCurvedList"/>
    <dgm:cxn modelId="{351D6A8B-D9C9-4FE9-A9D6-0E19989D541F}" type="presParOf" srcId="{5ABBB6DF-0691-4811-94F0-ECDEA09118C2}" destId="{F9F5AF17-E0A9-4424-9EBD-A596F8263CFC}" srcOrd="11" destOrd="0" presId="urn:microsoft.com/office/officeart/2008/layout/VerticalCurvedList"/>
    <dgm:cxn modelId="{74FF0FCC-FA56-4F94-B0C4-6082CA1E452E}" type="presParOf" srcId="{5ABBB6DF-0691-4811-94F0-ECDEA09118C2}" destId="{C2E6075C-CBCF-4195-A78A-85A7F68F26AF}" srcOrd="12" destOrd="0" presId="urn:microsoft.com/office/officeart/2008/layout/VerticalCurvedList"/>
    <dgm:cxn modelId="{AD44A0C8-A7AB-48A1-9760-53161E950127}" type="presParOf" srcId="{C2E6075C-CBCF-4195-A78A-85A7F68F26AF}" destId="{8D12D708-7DF2-4820-8682-C5CCD15CD2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AF20E-47AA-4AAF-8923-BA058BA1C5CF}" type="doc">
      <dgm:prSet loTypeId="urn:microsoft.com/office/officeart/2005/8/layout/arrow2" loCatId="process" qsTypeId="urn:microsoft.com/office/officeart/2005/8/quickstyle/simple1" qsCatId="simple" csTypeId="urn:microsoft.com/office/officeart/2005/8/colors/accent1_2" csCatId="accent1" phldr="1"/>
      <dgm:spPr/>
    </dgm:pt>
    <dgm:pt modelId="{7B5A154A-79B2-4BA6-91DD-7728CE5D46FE}">
      <dgm:prSet custT="1"/>
      <dgm:spPr/>
      <dgm:t>
        <a:bodyPr/>
        <a:lstStyle/>
        <a:p>
          <a:r>
            <a:rPr lang="fr-FR" sz="2400" b="0" i="0" dirty="0" smtClean="0"/>
            <a:t>Permettre aux </a:t>
          </a:r>
          <a:r>
            <a:rPr lang="fr-FR" sz="2400" b="1" i="0" dirty="0" smtClean="0">
              <a:solidFill>
                <a:schemeClr val="accent1">
                  <a:lumMod val="75000"/>
                </a:schemeClr>
              </a:solidFill>
            </a:rPr>
            <a:t>décideurs</a:t>
          </a:r>
          <a:r>
            <a:rPr lang="fr-FR" sz="2400" b="0" i="0" dirty="0" smtClean="0"/>
            <a:t>…</a:t>
          </a:r>
          <a:endParaRPr lang="fr-FR" sz="2400" b="0" i="0" dirty="0"/>
        </a:p>
      </dgm:t>
    </dgm:pt>
    <dgm:pt modelId="{54F2490A-4717-497C-8247-94C07CCAE82D}" type="parTrans" cxnId="{C0585B56-5503-40B8-BD73-A07ED9FB2307}">
      <dgm:prSet/>
      <dgm:spPr/>
      <dgm:t>
        <a:bodyPr/>
        <a:lstStyle/>
        <a:p>
          <a:endParaRPr lang="fr-FR" sz="2000" b="0"/>
        </a:p>
      </dgm:t>
    </dgm:pt>
    <dgm:pt modelId="{D6DA91C2-013B-4567-A1A1-DB555C738E7B}" type="sibTrans" cxnId="{C0585B56-5503-40B8-BD73-A07ED9FB2307}">
      <dgm:prSet/>
      <dgm:spPr/>
      <dgm:t>
        <a:bodyPr/>
        <a:lstStyle/>
        <a:p>
          <a:endParaRPr lang="fr-FR" sz="2000" b="0"/>
        </a:p>
      </dgm:t>
    </dgm:pt>
    <dgm:pt modelId="{ACDC3F54-16CF-448B-8F89-4145DAAA5842}">
      <dgm:prSet custT="1"/>
      <dgm:spPr/>
      <dgm:t>
        <a:bodyPr/>
        <a:lstStyle/>
        <a:p>
          <a:r>
            <a:rPr lang="fr-FR" sz="2400" b="0" i="0" dirty="0" smtClean="0"/>
            <a:t>…de prendre une </a:t>
          </a:r>
          <a:r>
            <a:rPr lang="fr-FR" sz="2400" b="1" i="0" dirty="0" smtClean="0">
              <a:solidFill>
                <a:schemeClr val="accent1">
                  <a:lumMod val="75000"/>
                </a:schemeClr>
              </a:solidFill>
            </a:rPr>
            <a:t>décision</a:t>
          </a:r>
          <a:r>
            <a:rPr lang="fr-FR" sz="2400" b="0" i="0" dirty="0" smtClean="0"/>
            <a:t>…</a:t>
          </a:r>
          <a:endParaRPr lang="fr-FR" sz="2400" b="0" i="0" dirty="0"/>
        </a:p>
      </dgm:t>
    </dgm:pt>
    <dgm:pt modelId="{93AD04EC-6DEB-4844-BDF8-3F6EF4EA09DE}" type="parTrans" cxnId="{0704A202-5810-49C4-9C12-1D366C9986C2}">
      <dgm:prSet/>
      <dgm:spPr/>
      <dgm:t>
        <a:bodyPr/>
        <a:lstStyle/>
        <a:p>
          <a:endParaRPr lang="fr-FR" sz="2000" b="0"/>
        </a:p>
      </dgm:t>
    </dgm:pt>
    <dgm:pt modelId="{67B636C7-C25A-4BAC-BD19-B8D5393D261A}" type="sibTrans" cxnId="{0704A202-5810-49C4-9C12-1D366C9986C2}">
      <dgm:prSet/>
      <dgm:spPr/>
      <dgm:t>
        <a:bodyPr/>
        <a:lstStyle/>
        <a:p>
          <a:endParaRPr lang="fr-FR" sz="2000" b="0"/>
        </a:p>
      </dgm:t>
    </dgm:pt>
    <dgm:pt modelId="{A6D35FAC-6B57-42E8-B038-75FC1B2EC78C}">
      <dgm:prSet custT="1"/>
      <dgm:spPr/>
      <dgm:t>
        <a:bodyPr/>
        <a:lstStyle/>
        <a:p>
          <a:r>
            <a:rPr lang="fr-FR" sz="2400" b="0" i="0" dirty="0" smtClean="0"/>
            <a:t>…sur la base d’</a:t>
          </a:r>
          <a:r>
            <a:rPr lang="fr-FR" sz="2400" b="1" i="0" dirty="0" smtClean="0">
              <a:solidFill>
                <a:schemeClr val="accent1">
                  <a:lumMod val="75000"/>
                </a:schemeClr>
              </a:solidFill>
            </a:rPr>
            <a:t>indicateurs clés</a:t>
          </a:r>
          <a:r>
            <a:rPr lang="fr-FR" sz="2400" b="0" i="0" dirty="0" smtClean="0"/>
            <a:t>…</a:t>
          </a:r>
          <a:endParaRPr lang="fr-FR" sz="2400" b="0" i="0" dirty="0"/>
        </a:p>
      </dgm:t>
    </dgm:pt>
    <dgm:pt modelId="{42194837-99D7-4BF8-90BB-B02A71A2853B}" type="parTrans" cxnId="{BCDD6317-3306-456E-8808-E55956E6C8CC}">
      <dgm:prSet/>
      <dgm:spPr/>
      <dgm:t>
        <a:bodyPr/>
        <a:lstStyle/>
        <a:p>
          <a:endParaRPr lang="fr-FR" sz="2000" b="0"/>
        </a:p>
      </dgm:t>
    </dgm:pt>
    <dgm:pt modelId="{8520AFA1-AC2A-490E-ABAB-053F3A68A3DF}" type="sibTrans" cxnId="{BCDD6317-3306-456E-8808-E55956E6C8CC}">
      <dgm:prSet/>
      <dgm:spPr/>
      <dgm:t>
        <a:bodyPr/>
        <a:lstStyle/>
        <a:p>
          <a:endParaRPr lang="fr-FR" sz="2000" b="0"/>
        </a:p>
      </dgm:t>
    </dgm:pt>
    <dgm:pt modelId="{6ABE44A2-72FF-406F-8982-78CC7D301915}">
      <dgm:prSet custT="1"/>
      <dgm:spPr/>
      <dgm:t>
        <a:bodyPr/>
        <a:lstStyle/>
        <a:p>
          <a:r>
            <a:rPr lang="fr-FR" sz="2400" b="0" i="0" dirty="0" smtClean="0"/>
            <a:t>…et en assurer un </a:t>
          </a:r>
          <a:r>
            <a:rPr lang="fr-FR" sz="2400" b="1" i="0" dirty="0" smtClean="0">
              <a:solidFill>
                <a:schemeClr val="accent1">
                  <a:lumMod val="75000"/>
                </a:schemeClr>
              </a:solidFill>
            </a:rPr>
            <a:t>suivi</a:t>
          </a:r>
          <a:endParaRPr lang="fr-FR" sz="2400" b="1" i="0" dirty="0">
            <a:solidFill>
              <a:schemeClr val="accent1">
                <a:lumMod val="75000"/>
              </a:schemeClr>
            </a:solidFill>
          </a:endParaRPr>
        </a:p>
      </dgm:t>
    </dgm:pt>
    <dgm:pt modelId="{CE746D2E-E579-4402-85DB-6E2F9367E806}" type="parTrans" cxnId="{D9944F0D-079C-41F3-B8AD-ADA021FD7FAA}">
      <dgm:prSet/>
      <dgm:spPr/>
      <dgm:t>
        <a:bodyPr/>
        <a:lstStyle/>
        <a:p>
          <a:endParaRPr lang="fr-FR" sz="2000" b="0"/>
        </a:p>
      </dgm:t>
    </dgm:pt>
    <dgm:pt modelId="{035FB0FF-CC0C-475E-9377-E61F67D458BC}" type="sibTrans" cxnId="{D9944F0D-079C-41F3-B8AD-ADA021FD7FAA}">
      <dgm:prSet/>
      <dgm:spPr/>
      <dgm:t>
        <a:bodyPr/>
        <a:lstStyle/>
        <a:p>
          <a:endParaRPr lang="fr-FR" sz="2000" b="0"/>
        </a:p>
      </dgm:t>
    </dgm:pt>
    <dgm:pt modelId="{A8370997-2370-4E76-8F28-06AB837BEA36}" type="pres">
      <dgm:prSet presAssocID="{638AF20E-47AA-4AAF-8923-BA058BA1C5CF}" presName="arrowDiagram" presStyleCnt="0">
        <dgm:presLayoutVars>
          <dgm:chMax val="5"/>
          <dgm:dir/>
          <dgm:resizeHandles val="exact"/>
        </dgm:presLayoutVars>
      </dgm:prSet>
      <dgm:spPr/>
    </dgm:pt>
    <dgm:pt modelId="{30B3FC9B-271B-4128-995B-95D8402A7409}" type="pres">
      <dgm:prSet presAssocID="{638AF20E-47AA-4AAF-8923-BA058BA1C5CF}" presName="arrow" presStyleLbl="bgShp" presStyleIdx="0" presStyleCnt="1"/>
      <dgm:spPr/>
    </dgm:pt>
    <dgm:pt modelId="{99E027CA-DECD-4165-97B9-972677004115}" type="pres">
      <dgm:prSet presAssocID="{638AF20E-47AA-4AAF-8923-BA058BA1C5CF}" presName="arrowDiagram4" presStyleCnt="0"/>
      <dgm:spPr/>
    </dgm:pt>
    <dgm:pt modelId="{E7070ADD-0063-45F3-8E46-EC02FE009F08}" type="pres">
      <dgm:prSet presAssocID="{7B5A154A-79B2-4BA6-91DD-7728CE5D46FE}" presName="bullet4a" presStyleLbl="node1" presStyleIdx="0" presStyleCnt="4"/>
      <dgm:spPr/>
    </dgm:pt>
    <dgm:pt modelId="{72F865AA-B4B9-4E14-90D9-7ACF9C0D8FA2}" type="pres">
      <dgm:prSet presAssocID="{7B5A154A-79B2-4BA6-91DD-7728CE5D46FE}" presName="textBox4a" presStyleLbl="revTx" presStyleIdx="0" presStyleCnt="4">
        <dgm:presLayoutVars>
          <dgm:bulletEnabled val="1"/>
        </dgm:presLayoutVars>
      </dgm:prSet>
      <dgm:spPr/>
      <dgm:t>
        <a:bodyPr/>
        <a:lstStyle/>
        <a:p>
          <a:endParaRPr lang="fr-FR"/>
        </a:p>
      </dgm:t>
    </dgm:pt>
    <dgm:pt modelId="{8136923A-D545-4136-80B8-89AE8A2BBA8E}" type="pres">
      <dgm:prSet presAssocID="{ACDC3F54-16CF-448B-8F89-4145DAAA5842}" presName="bullet4b" presStyleLbl="node1" presStyleIdx="1" presStyleCnt="4"/>
      <dgm:spPr/>
    </dgm:pt>
    <dgm:pt modelId="{8581192C-39D1-441E-A2FA-DFB5FA21C030}" type="pres">
      <dgm:prSet presAssocID="{ACDC3F54-16CF-448B-8F89-4145DAAA5842}" presName="textBox4b" presStyleLbl="revTx" presStyleIdx="1" presStyleCnt="4">
        <dgm:presLayoutVars>
          <dgm:bulletEnabled val="1"/>
        </dgm:presLayoutVars>
      </dgm:prSet>
      <dgm:spPr/>
      <dgm:t>
        <a:bodyPr/>
        <a:lstStyle/>
        <a:p>
          <a:endParaRPr lang="fr-FR"/>
        </a:p>
      </dgm:t>
    </dgm:pt>
    <dgm:pt modelId="{289771F6-7036-4028-9D18-C053DE8BEF20}" type="pres">
      <dgm:prSet presAssocID="{A6D35FAC-6B57-42E8-B038-75FC1B2EC78C}" presName="bullet4c" presStyleLbl="node1" presStyleIdx="2" presStyleCnt="4"/>
      <dgm:spPr/>
    </dgm:pt>
    <dgm:pt modelId="{17668614-5502-49EF-851D-9F0C01B45F68}" type="pres">
      <dgm:prSet presAssocID="{A6D35FAC-6B57-42E8-B038-75FC1B2EC78C}" presName="textBox4c" presStyleLbl="revTx" presStyleIdx="2" presStyleCnt="4">
        <dgm:presLayoutVars>
          <dgm:bulletEnabled val="1"/>
        </dgm:presLayoutVars>
      </dgm:prSet>
      <dgm:spPr/>
      <dgm:t>
        <a:bodyPr/>
        <a:lstStyle/>
        <a:p>
          <a:endParaRPr lang="fr-FR"/>
        </a:p>
      </dgm:t>
    </dgm:pt>
    <dgm:pt modelId="{F4C3CD04-7C18-49A2-BD3D-6292C76C8E89}" type="pres">
      <dgm:prSet presAssocID="{6ABE44A2-72FF-406F-8982-78CC7D301915}" presName="bullet4d" presStyleLbl="node1" presStyleIdx="3" presStyleCnt="4"/>
      <dgm:spPr/>
    </dgm:pt>
    <dgm:pt modelId="{07CE2A9B-FA2D-4140-B259-FF12DF8AC379}" type="pres">
      <dgm:prSet presAssocID="{6ABE44A2-72FF-406F-8982-78CC7D301915}" presName="textBox4d" presStyleLbl="revTx" presStyleIdx="3" presStyleCnt="4">
        <dgm:presLayoutVars>
          <dgm:bulletEnabled val="1"/>
        </dgm:presLayoutVars>
      </dgm:prSet>
      <dgm:spPr/>
      <dgm:t>
        <a:bodyPr/>
        <a:lstStyle/>
        <a:p>
          <a:endParaRPr lang="fr-FR"/>
        </a:p>
      </dgm:t>
    </dgm:pt>
  </dgm:ptLst>
  <dgm:cxnLst>
    <dgm:cxn modelId="{49AE6025-2700-44A3-8979-D4A813C2781A}" type="presOf" srcId="{6ABE44A2-72FF-406F-8982-78CC7D301915}" destId="{07CE2A9B-FA2D-4140-B259-FF12DF8AC379}" srcOrd="0" destOrd="0" presId="urn:microsoft.com/office/officeart/2005/8/layout/arrow2"/>
    <dgm:cxn modelId="{D9944F0D-079C-41F3-B8AD-ADA021FD7FAA}" srcId="{638AF20E-47AA-4AAF-8923-BA058BA1C5CF}" destId="{6ABE44A2-72FF-406F-8982-78CC7D301915}" srcOrd="3" destOrd="0" parTransId="{CE746D2E-E579-4402-85DB-6E2F9367E806}" sibTransId="{035FB0FF-CC0C-475E-9377-E61F67D458BC}"/>
    <dgm:cxn modelId="{C0585B56-5503-40B8-BD73-A07ED9FB2307}" srcId="{638AF20E-47AA-4AAF-8923-BA058BA1C5CF}" destId="{7B5A154A-79B2-4BA6-91DD-7728CE5D46FE}" srcOrd="0" destOrd="0" parTransId="{54F2490A-4717-497C-8247-94C07CCAE82D}" sibTransId="{D6DA91C2-013B-4567-A1A1-DB555C738E7B}"/>
    <dgm:cxn modelId="{D58B39F1-58B2-46AA-AAFB-3830C624B23A}" type="presOf" srcId="{ACDC3F54-16CF-448B-8F89-4145DAAA5842}" destId="{8581192C-39D1-441E-A2FA-DFB5FA21C030}" srcOrd="0" destOrd="0" presId="urn:microsoft.com/office/officeart/2005/8/layout/arrow2"/>
    <dgm:cxn modelId="{B09781AE-0156-469F-804C-FE3D53F3E88D}" type="presOf" srcId="{7B5A154A-79B2-4BA6-91DD-7728CE5D46FE}" destId="{72F865AA-B4B9-4E14-90D9-7ACF9C0D8FA2}" srcOrd="0" destOrd="0" presId="urn:microsoft.com/office/officeart/2005/8/layout/arrow2"/>
    <dgm:cxn modelId="{7BB7E4A8-2BA4-4477-A27E-2E28D8A2F3C5}" type="presOf" srcId="{638AF20E-47AA-4AAF-8923-BA058BA1C5CF}" destId="{A8370997-2370-4E76-8F28-06AB837BEA36}" srcOrd="0" destOrd="0" presId="urn:microsoft.com/office/officeart/2005/8/layout/arrow2"/>
    <dgm:cxn modelId="{BCDD6317-3306-456E-8808-E55956E6C8CC}" srcId="{638AF20E-47AA-4AAF-8923-BA058BA1C5CF}" destId="{A6D35FAC-6B57-42E8-B038-75FC1B2EC78C}" srcOrd="2" destOrd="0" parTransId="{42194837-99D7-4BF8-90BB-B02A71A2853B}" sibTransId="{8520AFA1-AC2A-490E-ABAB-053F3A68A3DF}"/>
    <dgm:cxn modelId="{0704A202-5810-49C4-9C12-1D366C9986C2}" srcId="{638AF20E-47AA-4AAF-8923-BA058BA1C5CF}" destId="{ACDC3F54-16CF-448B-8F89-4145DAAA5842}" srcOrd="1" destOrd="0" parTransId="{93AD04EC-6DEB-4844-BDF8-3F6EF4EA09DE}" sibTransId="{67B636C7-C25A-4BAC-BD19-B8D5393D261A}"/>
    <dgm:cxn modelId="{FFC2050F-10CB-407B-BBDE-99CD2EB38725}" type="presOf" srcId="{A6D35FAC-6B57-42E8-B038-75FC1B2EC78C}" destId="{17668614-5502-49EF-851D-9F0C01B45F68}" srcOrd="0" destOrd="0" presId="urn:microsoft.com/office/officeart/2005/8/layout/arrow2"/>
    <dgm:cxn modelId="{662B3B50-8DEE-4226-868F-2290379BB37C}" type="presParOf" srcId="{A8370997-2370-4E76-8F28-06AB837BEA36}" destId="{30B3FC9B-271B-4128-995B-95D8402A7409}" srcOrd="0" destOrd="0" presId="urn:microsoft.com/office/officeart/2005/8/layout/arrow2"/>
    <dgm:cxn modelId="{2E4E9C90-0E9E-4CB1-9C75-0BC9B81A4B59}" type="presParOf" srcId="{A8370997-2370-4E76-8F28-06AB837BEA36}" destId="{99E027CA-DECD-4165-97B9-972677004115}" srcOrd="1" destOrd="0" presId="urn:microsoft.com/office/officeart/2005/8/layout/arrow2"/>
    <dgm:cxn modelId="{950E582B-94C2-46AE-B369-3AC7F0A379DE}" type="presParOf" srcId="{99E027CA-DECD-4165-97B9-972677004115}" destId="{E7070ADD-0063-45F3-8E46-EC02FE009F08}" srcOrd="0" destOrd="0" presId="urn:microsoft.com/office/officeart/2005/8/layout/arrow2"/>
    <dgm:cxn modelId="{4CBB1BD8-C9FD-4D40-A880-746F897F9E8D}" type="presParOf" srcId="{99E027CA-DECD-4165-97B9-972677004115}" destId="{72F865AA-B4B9-4E14-90D9-7ACF9C0D8FA2}" srcOrd="1" destOrd="0" presId="urn:microsoft.com/office/officeart/2005/8/layout/arrow2"/>
    <dgm:cxn modelId="{867B8A8A-270A-4F85-AFAB-9E2B42513549}" type="presParOf" srcId="{99E027CA-DECD-4165-97B9-972677004115}" destId="{8136923A-D545-4136-80B8-89AE8A2BBA8E}" srcOrd="2" destOrd="0" presId="urn:microsoft.com/office/officeart/2005/8/layout/arrow2"/>
    <dgm:cxn modelId="{FC797D5B-F7EF-4B93-8535-CCC7DC7E77C0}" type="presParOf" srcId="{99E027CA-DECD-4165-97B9-972677004115}" destId="{8581192C-39D1-441E-A2FA-DFB5FA21C030}" srcOrd="3" destOrd="0" presId="urn:microsoft.com/office/officeart/2005/8/layout/arrow2"/>
    <dgm:cxn modelId="{4DE8EF61-7675-4866-916E-1D5FACA2C381}" type="presParOf" srcId="{99E027CA-DECD-4165-97B9-972677004115}" destId="{289771F6-7036-4028-9D18-C053DE8BEF20}" srcOrd="4" destOrd="0" presId="urn:microsoft.com/office/officeart/2005/8/layout/arrow2"/>
    <dgm:cxn modelId="{4EF0AB0A-6627-4737-A04F-38779B614BBD}" type="presParOf" srcId="{99E027CA-DECD-4165-97B9-972677004115}" destId="{17668614-5502-49EF-851D-9F0C01B45F68}" srcOrd="5" destOrd="0" presId="urn:microsoft.com/office/officeart/2005/8/layout/arrow2"/>
    <dgm:cxn modelId="{A185CF00-4295-4F4A-855A-32B8B84B9FD7}" type="presParOf" srcId="{99E027CA-DECD-4165-97B9-972677004115}" destId="{F4C3CD04-7C18-49A2-BD3D-6292C76C8E89}" srcOrd="6" destOrd="0" presId="urn:microsoft.com/office/officeart/2005/8/layout/arrow2"/>
    <dgm:cxn modelId="{DAFB1BEA-7B99-487A-91E3-03F41A5A33F1}" type="presParOf" srcId="{99E027CA-DECD-4165-97B9-972677004115}" destId="{07CE2A9B-FA2D-4140-B259-FF12DF8AC37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DEEC511-C56F-4D4E-B596-167B29B27D4C}">
      <dgm:prSet phldrT="[Text]" custT="1"/>
      <dgm:spPr>
        <a:solidFill>
          <a:schemeClr val="accent1"/>
        </a:solidFill>
        <a:ln>
          <a:solidFill>
            <a:schemeClr val="accent1"/>
          </a:solidFill>
        </a:ln>
      </dgm:spPr>
      <dgm:t>
        <a:bodyPr/>
        <a:lstStyle/>
        <a:p>
          <a:r>
            <a:rPr lang="fr-FR" sz="2000" dirty="0" smtClean="0">
              <a:latin typeface="Arial" panose="020B0604020202020204" pitchFamily="34" charset="0"/>
              <a:cs typeface="Arial" panose="020B0604020202020204" pitchFamily="34" charset="0"/>
            </a:rPr>
            <a:t>1. Introduction</a:t>
          </a:r>
          <a:endParaRPr lang="fr-FR" sz="20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2. Les concepts du PME</a:t>
          </a:r>
          <a:endParaRPr lang="fr-FR" sz="20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011F0005-5A33-4DB2-80E4-86732CDB9352}">
      <dgm:prSet phldrT="[Text]" custT="1"/>
      <dgm:spPr>
        <a:solidFill>
          <a:schemeClr val="accent6"/>
        </a:solidFill>
      </dgm:spPr>
      <dgm:t>
        <a:bodyPr/>
        <a:lstStyle/>
        <a:p>
          <a:r>
            <a:rPr lang="fr-FR" sz="2000" dirty="0" smtClean="0">
              <a:latin typeface="Arial" panose="020B0604020202020204" pitchFamily="34" charset="0"/>
              <a:cs typeface="Arial" panose="020B0604020202020204" pitchFamily="34" charset="0"/>
            </a:rPr>
            <a:t>3. Le dialogue de gestion</a:t>
          </a:r>
          <a:endParaRPr lang="fr-FR" sz="20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33C87F49-5208-41D7-8D3C-625C32C0926A}">
      <dgm:prSet phldrT="[Text]" custT="1"/>
      <dgm:spPr/>
      <dgm:t>
        <a:bodyPr/>
        <a:lstStyle/>
        <a:p>
          <a:r>
            <a:rPr lang="fr-FR" sz="2000" dirty="0" smtClean="0">
              <a:latin typeface="Arial" panose="020B0604020202020204" pitchFamily="34" charset="0"/>
              <a:cs typeface="Arial" panose="020B0604020202020204" pitchFamily="34" charset="0"/>
            </a:rPr>
            <a:t>4</a:t>
          </a:r>
          <a:r>
            <a:rPr lang="fr-FR" sz="2800" dirty="0" smtClean="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Les outils du PME</a:t>
          </a:r>
          <a:endParaRPr lang="fr-FR" sz="2000" dirty="0">
            <a:latin typeface="Arial" panose="020B0604020202020204" pitchFamily="34" charset="0"/>
            <a:cs typeface="Arial" panose="020B0604020202020204" pitchFamily="34" charset="0"/>
          </a:endParaRPr>
        </a:p>
      </dgm:t>
    </dgm:pt>
    <dgm:pt modelId="{AF9873D1-86E7-4245-A137-4C4545AF889A}" type="parTrans" cxnId="{F9537D97-3581-4627-B9E0-CAB48E32B1CD}">
      <dgm:prSet/>
      <dgm:spPr/>
      <dgm:t>
        <a:bodyPr/>
        <a:lstStyle/>
        <a:p>
          <a:endParaRPr lang="fr-FR"/>
        </a:p>
      </dgm:t>
    </dgm:pt>
    <dgm:pt modelId="{76489136-3E87-4354-BDAD-F199D96B6D0A}" type="sibTrans" cxnId="{F9537D97-3581-4627-B9E0-CAB48E32B1CD}">
      <dgm:prSet/>
      <dgm:spPr/>
      <dgm:t>
        <a:bodyPr/>
        <a:lstStyle/>
        <a:p>
          <a:endParaRPr lang="fr-FR"/>
        </a:p>
      </dgm:t>
    </dgm:pt>
    <dgm:pt modelId="{60376DAA-39F7-4E73-84FF-403B18D9BC63}">
      <dgm:prSet phldrT="[Text]" custT="1"/>
      <dgm:spPr/>
      <dgm:t>
        <a:bodyPr/>
        <a:lstStyle/>
        <a:p>
          <a:r>
            <a:rPr lang="fr-FR" sz="2000" dirty="0" smtClean="0">
              <a:latin typeface="Arial" panose="020B0604020202020204" pitchFamily="34" charset="0"/>
              <a:cs typeface="Arial" panose="020B0604020202020204" pitchFamily="34" charset="0"/>
            </a:rPr>
            <a:t>6. Conclusion </a:t>
          </a:r>
          <a:endParaRPr lang="fr-FR" sz="2000" dirty="0">
            <a:latin typeface="Arial" panose="020B0604020202020204" pitchFamily="34" charset="0"/>
            <a:cs typeface="Arial" panose="020B0604020202020204" pitchFamily="34" charset="0"/>
          </a:endParaRPr>
        </a:p>
      </dgm:t>
    </dgm:pt>
    <dgm:pt modelId="{3547E1EB-053F-4981-AA19-8AFC748C47DB}" type="parTrans" cxnId="{C019AAF6-3219-4B5F-9002-F74B4AFA9D65}">
      <dgm:prSet/>
      <dgm:spPr/>
      <dgm:t>
        <a:bodyPr/>
        <a:lstStyle/>
        <a:p>
          <a:endParaRPr lang="fr-FR"/>
        </a:p>
      </dgm:t>
    </dgm:pt>
    <dgm:pt modelId="{712DE232-7E37-4C19-AAEC-7B9F8D321205}" type="sibTrans" cxnId="{C019AAF6-3219-4B5F-9002-F74B4AFA9D65}">
      <dgm:prSet/>
      <dgm:spPr/>
      <dgm:t>
        <a:bodyPr/>
        <a:lstStyle/>
        <a:p>
          <a:endParaRPr lang="fr-FR"/>
        </a:p>
      </dgm:t>
    </dgm:pt>
    <dgm:pt modelId="{DA9F6FF5-B29D-438B-A4A9-1D544BC2BCD9}">
      <dgm:prSet phldrT="[Text]" custT="1"/>
      <dgm:spPr/>
      <dgm:t>
        <a:bodyPr/>
        <a:lstStyle/>
        <a:p>
          <a:r>
            <a:rPr lang="fr-FR" sz="2000" dirty="0" smtClean="0">
              <a:latin typeface="Arial" panose="020B0604020202020204" pitchFamily="34" charset="0"/>
              <a:cs typeface="Arial" panose="020B0604020202020204" pitchFamily="34" charset="0"/>
            </a:rPr>
            <a:t>5. L’exemple d’</a:t>
          </a:r>
          <a:r>
            <a:rPr lang="fr-FR" sz="2000" dirty="0" err="1" smtClean="0">
              <a:latin typeface="Arial" panose="020B0604020202020204" pitchFamily="34" charset="0"/>
              <a:cs typeface="Arial" panose="020B0604020202020204" pitchFamily="34" charset="0"/>
            </a:rPr>
            <a:t>Hospidiag</a:t>
          </a:r>
          <a:endParaRPr lang="fr-FR" sz="2000" dirty="0">
            <a:latin typeface="Arial" panose="020B0604020202020204" pitchFamily="34" charset="0"/>
            <a:cs typeface="Arial" panose="020B0604020202020204" pitchFamily="34" charset="0"/>
          </a:endParaRPr>
        </a:p>
      </dgm:t>
    </dgm:pt>
    <dgm:pt modelId="{3611C33A-023F-4DE1-B93B-DEA035119555}" type="parTrans" cxnId="{DC476D8F-1177-43B4-8BD5-D877A01AB961}">
      <dgm:prSet/>
      <dgm:spPr/>
      <dgm:t>
        <a:bodyPr/>
        <a:lstStyle/>
        <a:p>
          <a:endParaRPr lang="fr-FR"/>
        </a:p>
      </dgm:t>
    </dgm:pt>
    <dgm:pt modelId="{FAB457F8-5656-418F-91F6-AFFB8F62C6CC}" type="sibTrans" cxnId="{DC476D8F-1177-43B4-8BD5-D877A01AB961}">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6"/>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6"/>
      <dgm:spPr/>
    </dgm:pt>
    <dgm:pt modelId="{942056C8-6972-40C6-BD5B-06ABDA20F382}" type="pres">
      <dgm:prSet presAssocID="{6EF4C7EC-4641-4A5A-8E1C-75A9A59A8159}" presName="dstNode" presStyleLbl="node1" presStyleIdx="0" presStyleCnt="6"/>
      <dgm:spPr/>
    </dgm:pt>
    <dgm:pt modelId="{FDB125FE-40C9-468C-8194-949064F4AA6B}" type="pres">
      <dgm:prSet presAssocID="{6DEEC511-C56F-4D4E-B596-167B29B27D4C}" presName="text_1" presStyleLbl="node1" presStyleIdx="0" presStyleCnt="6">
        <dgm:presLayoutVars>
          <dgm:bulletEnabled val="1"/>
        </dgm:presLayoutVars>
      </dgm:prSet>
      <dgm:spPr/>
      <dgm:t>
        <a:bodyPr/>
        <a:lstStyle/>
        <a:p>
          <a:endParaRPr lang="fr-FR"/>
        </a:p>
      </dgm:t>
    </dgm:pt>
    <dgm:pt modelId="{C9B747E8-0A74-4243-B2F7-78A719762EA6}" type="pres">
      <dgm:prSet presAssocID="{6DEEC511-C56F-4D4E-B596-167B29B27D4C}" presName="accent_1" presStyleCnt="0"/>
      <dgm:spPr/>
    </dgm:pt>
    <dgm:pt modelId="{8F788AA2-E131-4073-B8F9-F38E8A517608}" type="pres">
      <dgm:prSet presAssocID="{6DEEC511-C56F-4D4E-B596-167B29B27D4C}" presName="accentRepeatNode" presStyleLbl="solidFgAcc1" presStyleIdx="0" presStyleCnt="6"/>
      <dgm:spPr/>
    </dgm:pt>
    <dgm:pt modelId="{84BD3E70-AEF0-4116-B6F6-DE8AFA1ACB2C}" type="pres">
      <dgm:prSet presAssocID="{0C0D0E83-FD7F-4932-985F-14E0C1FBE43A}" presName="text_2" presStyleLbl="node1" presStyleIdx="1" presStyleCnt="6">
        <dgm:presLayoutVars>
          <dgm:bulletEnabled val="1"/>
        </dgm:presLayoutVars>
      </dgm:prSet>
      <dgm:spPr/>
      <dgm:t>
        <a:bodyPr/>
        <a:lstStyle/>
        <a:p>
          <a:endParaRPr lang="fr-FR"/>
        </a:p>
      </dgm:t>
    </dgm:pt>
    <dgm:pt modelId="{89C231F9-7486-4A4D-8CA3-8128D497650D}" type="pres">
      <dgm:prSet presAssocID="{0C0D0E83-FD7F-4932-985F-14E0C1FBE43A}" presName="accent_2" presStyleCnt="0"/>
      <dgm:spPr/>
    </dgm:pt>
    <dgm:pt modelId="{9CF8DC91-FBE4-4679-B8F9-549B7FF7107F}" type="pres">
      <dgm:prSet presAssocID="{0C0D0E83-FD7F-4932-985F-14E0C1FBE43A}" presName="accentRepeatNode" presStyleLbl="solidFgAcc1" presStyleIdx="1" presStyleCnt="6"/>
      <dgm:spPr/>
    </dgm:pt>
    <dgm:pt modelId="{BFAA9563-9C6A-4250-B1AE-A6BAFCE4FB5F}" type="pres">
      <dgm:prSet presAssocID="{011F0005-5A33-4DB2-80E4-86732CDB9352}" presName="text_3" presStyleLbl="node1" presStyleIdx="2" presStyleCnt="6">
        <dgm:presLayoutVars>
          <dgm:bulletEnabled val="1"/>
        </dgm:presLayoutVars>
      </dgm:prSet>
      <dgm:spPr/>
      <dgm:t>
        <a:bodyPr/>
        <a:lstStyle/>
        <a:p>
          <a:endParaRPr lang="fr-FR"/>
        </a:p>
      </dgm:t>
    </dgm:pt>
    <dgm:pt modelId="{39C15405-0FCA-4702-A14E-EB00F2986D8B}" type="pres">
      <dgm:prSet presAssocID="{011F0005-5A33-4DB2-80E4-86732CDB9352}" presName="accent_3" presStyleCnt="0"/>
      <dgm:spPr/>
    </dgm:pt>
    <dgm:pt modelId="{55010BED-6042-46F0-A3BF-4D27CD19526D}" type="pres">
      <dgm:prSet presAssocID="{011F0005-5A33-4DB2-80E4-86732CDB9352}" presName="accentRepeatNode" presStyleLbl="solidFgAcc1" presStyleIdx="2" presStyleCnt="6"/>
      <dgm:spPr/>
    </dgm:pt>
    <dgm:pt modelId="{39B22383-5897-4858-846C-62F5141410A8}" type="pres">
      <dgm:prSet presAssocID="{33C87F49-5208-41D7-8D3C-625C32C0926A}" presName="text_4" presStyleLbl="node1" presStyleIdx="3" presStyleCnt="6">
        <dgm:presLayoutVars>
          <dgm:bulletEnabled val="1"/>
        </dgm:presLayoutVars>
      </dgm:prSet>
      <dgm:spPr/>
      <dgm:t>
        <a:bodyPr/>
        <a:lstStyle/>
        <a:p>
          <a:endParaRPr lang="fr-FR"/>
        </a:p>
      </dgm:t>
    </dgm:pt>
    <dgm:pt modelId="{895DE9E7-5DF6-4D0C-A911-4BEAF374D288}" type="pres">
      <dgm:prSet presAssocID="{33C87F49-5208-41D7-8D3C-625C32C0926A}" presName="accent_4" presStyleCnt="0"/>
      <dgm:spPr/>
    </dgm:pt>
    <dgm:pt modelId="{24AC994B-CEC4-47FD-9EF7-AD4ECEB82BB0}" type="pres">
      <dgm:prSet presAssocID="{33C87F49-5208-41D7-8D3C-625C32C0926A}" presName="accentRepeatNode" presStyleLbl="solidFgAcc1" presStyleIdx="3" presStyleCnt="6"/>
      <dgm:spPr/>
    </dgm:pt>
    <dgm:pt modelId="{2824B3E4-2FE9-4092-9310-66C57F0ACC00}" type="pres">
      <dgm:prSet presAssocID="{DA9F6FF5-B29D-438B-A4A9-1D544BC2BCD9}" presName="text_5" presStyleLbl="node1" presStyleIdx="4" presStyleCnt="6">
        <dgm:presLayoutVars>
          <dgm:bulletEnabled val="1"/>
        </dgm:presLayoutVars>
      </dgm:prSet>
      <dgm:spPr/>
      <dgm:t>
        <a:bodyPr/>
        <a:lstStyle/>
        <a:p>
          <a:endParaRPr lang="fr-FR"/>
        </a:p>
      </dgm:t>
    </dgm:pt>
    <dgm:pt modelId="{91AAC63D-38A3-43E9-8ECF-B61FEF9A16EC}" type="pres">
      <dgm:prSet presAssocID="{DA9F6FF5-B29D-438B-A4A9-1D544BC2BCD9}" presName="accent_5" presStyleCnt="0"/>
      <dgm:spPr/>
    </dgm:pt>
    <dgm:pt modelId="{7E84C6ED-765D-4633-9C7D-DDAB8D7D4A82}" type="pres">
      <dgm:prSet presAssocID="{DA9F6FF5-B29D-438B-A4A9-1D544BC2BCD9}" presName="accentRepeatNode" presStyleLbl="solidFgAcc1" presStyleIdx="4" presStyleCnt="6"/>
      <dgm:spPr/>
    </dgm:pt>
    <dgm:pt modelId="{F9F5AF17-E0A9-4424-9EBD-A596F8263CFC}" type="pres">
      <dgm:prSet presAssocID="{60376DAA-39F7-4E73-84FF-403B18D9BC63}" presName="text_6" presStyleLbl="node1" presStyleIdx="5" presStyleCnt="6">
        <dgm:presLayoutVars>
          <dgm:bulletEnabled val="1"/>
        </dgm:presLayoutVars>
      </dgm:prSet>
      <dgm:spPr/>
      <dgm:t>
        <a:bodyPr/>
        <a:lstStyle/>
        <a:p>
          <a:endParaRPr lang="fr-FR"/>
        </a:p>
      </dgm:t>
    </dgm:pt>
    <dgm:pt modelId="{C2E6075C-CBCF-4195-A78A-85A7F68F26AF}" type="pres">
      <dgm:prSet presAssocID="{60376DAA-39F7-4E73-84FF-403B18D9BC63}" presName="accent_6" presStyleCnt="0"/>
      <dgm:spPr/>
    </dgm:pt>
    <dgm:pt modelId="{8D12D708-7DF2-4820-8682-C5CCD15CD219}" type="pres">
      <dgm:prSet presAssocID="{60376DAA-39F7-4E73-84FF-403B18D9BC63}" presName="accentRepeatNode" presStyleLbl="solidFgAcc1" presStyleIdx="5" presStyleCnt="6"/>
      <dgm:spPr/>
    </dgm:pt>
  </dgm:ptLst>
  <dgm:cxnLst>
    <dgm:cxn modelId="{C019AAF6-3219-4B5F-9002-F74B4AFA9D65}" srcId="{6EF4C7EC-4641-4A5A-8E1C-75A9A59A8159}" destId="{60376DAA-39F7-4E73-84FF-403B18D9BC63}" srcOrd="5" destOrd="0" parTransId="{3547E1EB-053F-4981-AA19-8AFC748C47DB}" sibTransId="{712DE232-7E37-4C19-AAEC-7B9F8D321205}"/>
    <dgm:cxn modelId="{AEBADF72-AB0C-4F5A-9B0B-756073C3455F}" type="presOf" srcId="{6EF4C7EC-4641-4A5A-8E1C-75A9A59A8159}" destId="{897980B6-AF2F-4EDD-B5DE-AF75922C2E5F}" srcOrd="0" destOrd="0" presId="urn:microsoft.com/office/officeart/2008/layout/VerticalCurvedList"/>
    <dgm:cxn modelId="{8B3BB489-95A4-4C1A-BB7E-B0A34CF09264}" srcId="{6EF4C7EC-4641-4A5A-8E1C-75A9A59A8159}" destId="{0C0D0E83-FD7F-4932-985F-14E0C1FBE43A}" srcOrd="1" destOrd="0" parTransId="{27CDF053-EB20-4BB5-89C4-A0D5285C3379}" sibTransId="{71BC434A-FE47-486B-A1A5-711DB42FCD5E}"/>
    <dgm:cxn modelId="{DC21462C-E790-406E-ADD9-86C721FDD1B6}" type="presOf" srcId="{6DEEC511-C56F-4D4E-B596-167B29B27D4C}" destId="{FDB125FE-40C9-468C-8194-949064F4AA6B}" srcOrd="0" destOrd="0" presId="urn:microsoft.com/office/officeart/2008/layout/VerticalCurvedList"/>
    <dgm:cxn modelId="{DC9FBD52-D234-4378-BE42-461665FB0BFD}" srcId="{6EF4C7EC-4641-4A5A-8E1C-75A9A59A8159}" destId="{011F0005-5A33-4DB2-80E4-86732CDB9352}" srcOrd="2" destOrd="0" parTransId="{C8C5BDF4-933E-4542-8DD2-117FE109C286}" sibTransId="{E4FE4F6E-EE6F-4308-BAA8-032BC095D87D}"/>
    <dgm:cxn modelId="{7368771C-58A6-4B4C-8E4E-571134A8A125}" type="presOf" srcId="{7D6747C0-8DEA-49D2-817F-8BD83C70C876}" destId="{38CC4564-D0B7-4B47-8A37-2B1D8C9490DE}" srcOrd="0" destOrd="0" presId="urn:microsoft.com/office/officeart/2008/layout/VerticalCurvedList"/>
    <dgm:cxn modelId="{DC9E4706-ED9A-46AD-8FF0-F435B0EAFC4F}" type="presOf" srcId="{0C0D0E83-FD7F-4932-985F-14E0C1FBE43A}" destId="{84BD3E70-AEF0-4116-B6F6-DE8AFA1ACB2C}" srcOrd="0" destOrd="0" presId="urn:microsoft.com/office/officeart/2008/layout/VerticalCurvedList"/>
    <dgm:cxn modelId="{F9537D97-3581-4627-B9E0-CAB48E32B1CD}" srcId="{6EF4C7EC-4641-4A5A-8E1C-75A9A59A8159}" destId="{33C87F49-5208-41D7-8D3C-625C32C0926A}" srcOrd="3" destOrd="0" parTransId="{AF9873D1-86E7-4245-A137-4C4545AF889A}" sibTransId="{76489136-3E87-4354-BDAD-F199D96B6D0A}"/>
    <dgm:cxn modelId="{F6C10858-E460-43A7-A387-00FCE31CF3F2}" type="presOf" srcId="{60376DAA-39F7-4E73-84FF-403B18D9BC63}" destId="{F9F5AF17-E0A9-4424-9EBD-A596F8263CFC}" srcOrd="0" destOrd="0" presId="urn:microsoft.com/office/officeart/2008/layout/VerticalCurvedList"/>
    <dgm:cxn modelId="{7904E452-13B6-4C58-991E-8ED6C5EE83A5}" srcId="{6EF4C7EC-4641-4A5A-8E1C-75A9A59A8159}" destId="{6DEEC511-C56F-4D4E-B596-167B29B27D4C}" srcOrd="0" destOrd="0" parTransId="{C993F0E8-3045-47A4-81D2-D586F6F8C78D}" sibTransId="{7D6747C0-8DEA-49D2-817F-8BD83C70C876}"/>
    <dgm:cxn modelId="{DC476D8F-1177-43B4-8BD5-D877A01AB961}" srcId="{6EF4C7EC-4641-4A5A-8E1C-75A9A59A8159}" destId="{DA9F6FF5-B29D-438B-A4A9-1D544BC2BCD9}" srcOrd="4" destOrd="0" parTransId="{3611C33A-023F-4DE1-B93B-DEA035119555}" sibTransId="{FAB457F8-5656-418F-91F6-AFFB8F62C6CC}"/>
    <dgm:cxn modelId="{75828607-346F-46D1-A526-D334799D9BDA}" type="presOf" srcId="{33C87F49-5208-41D7-8D3C-625C32C0926A}" destId="{39B22383-5897-4858-846C-62F5141410A8}" srcOrd="0" destOrd="0" presId="urn:microsoft.com/office/officeart/2008/layout/VerticalCurvedList"/>
    <dgm:cxn modelId="{765259C3-6384-457A-844A-357D7F2D6F1F}" type="presOf" srcId="{011F0005-5A33-4DB2-80E4-86732CDB9352}" destId="{BFAA9563-9C6A-4250-B1AE-A6BAFCE4FB5F}" srcOrd="0" destOrd="0" presId="urn:microsoft.com/office/officeart/2008/layout/VerticalCurvedList"/>
    <dgm:cxn modelId="{2AF5D5E7-2BD4-418C-8251-0F78AD41E03B}" type="presOf" srcId="{DA9F6FF5-B29D-438B-A4A9-1D544BC2BCD9}" destId="{2824B3E4-2FE9-4092-9310-66C57F0ACC00}" srcOrd="0" destOrd="0" presId="urn:microsoft.com/office/officeart/2008/layout/VerticalCurvedList"/>
    <dgm:cxn modelId="{37EDF65D-60E9-4FD9-8F24-EF619BBA2DE7}" type="presParOf" srcId="{897980B6-AF2F-4EDD-B5DE-AF75922C2E5F}" destId="{5ABBB6DF-0691-4811-94F0-ECDEA09118C2}" srcOrd="0" destOrd="0" presId="urn:microsoft.com/office/officeart/2008/layout/VerticalCurvedList"/>
    <dgm:cxn modelId="{57CADC02-E685-4286-BFA4-02F6E188602B}" type="presParOf" srcId="{5ABBB6DF-0691-4811-94F0-ECDEA09118C2}" destId="{CC34BDFD-B2B8-4A48-B22D-A2722E76CB7D}" srcOrd="0" destOrd="0" presId="urn:microsoft.com/office/officeart/2008/layout/VerticalCurvedList"/>
    <dgm:cxn modelId="{F4FF8D4B-6B58-41F6-BB33-7C4A58D59CAF}" type="presParOf" srcId="{CC34BDFD-B2B8-4A48-B22D-A2722E76CB7D}" destId="{39A9F069-F11B-47D1-893B-54299AF58C35}" srcOrd="0" destOrd="0" presId="urn:microsoft.com/office/officeart/2008/layout/VerticalCurvedList"/>
    <dgm:cxn modelId="{BF2CDF86-C673-4C01-9217-AABE7FDFBD35}" type="presParOf" srcId="{CC34BDFD-B2B8-4A48-B22D-A2722E76CB7D}" destId="{38CC4564-D0B7-4B47-8A37-2B1D8C9490DE}" srcOrd="1" destOrd="0" presId="urn:microsoft.com/office/officeart/2008/layout/VerticalCurvedList"/>
    <dgm:cxn modelId="{42665FD9-5B27-4849-8F5F-506BF147E464}" type="presParOf" srcId="{CC34BDFD-B2B8-4A48-B22D-A2722E76CB7D}" destId="{602EB3E0-DFB4-4096-8DB1-6A0BA9775F45}" srcOrd="2" destOrd="0" presId="urn:microsoft.com/office/officeart/2008/layout/VerticalCurvedList"/>
    <dgm:cxn modelId="{7177C57A-6997-405E-B194-B10AE25910BC}" type="presParOf" srcId="{CC34BDFD-B2B8-4A48-B22D-A2722E76CB7D}" destId="{942056C8-6972-40C6-BD5B-06ABDA20F382}" srcOrd="3" destOrd="0" presId="urn:microsoft.com/office/officeart/2008/layout/VerticalCurvedList"/>
    <dgm:cxn modelId="{094574F9-82C6-4820-AF37-AF1B98B18DD0}" type="presParOf" srcId="{5ABBB6DF-0691-4811-94F0-ECDEA09118C2}" destId="{FDB125FE-40C9-468C-8194-949064F4AA6B}" srcOrd="1" destOrd="0" presId="urn:microsoft.com/office/officeart/2008/layout/VerticalCurvedList"/>
    <dgm:cxn modelId="{5B79D5B0-24BB-4A8B-ACBB-FE2E8E8BB4A9}" type="presParOf" srcId="{5ABBB6DF-0691-4811-94F0-ECDEA09118C2}" destId="{C9B747E8-0A74-4243-B2F7-78A719762EA6}" srcOrd="2" destOrd="0" presId="urn:microsoft.com/office/officeart/2008/layout/VerticalCurvedList"/>
    <dgm:cxn modelId="{3F41B6EF-EC18-498D-87C7-413D0FF55085}" type="presParOf" srcId="{C9B747E8-0A74-4243-B2F7-78A719762EA6}" destId="{8F788AA2-E131-4073-B8F9-F38E8A517608}" srcOrd="0" destOrd="0" presId="urn:microsoft.com/office/officeart/2008/layout/VerticalCurvedList"/>
    <dgm:cxn modelId="{E833ADF0-C9B3-4990-B926-3A989612369D}" type="presParOf" srcId="{5ABBB6DF-0691-4811-94F0-ECDEA09118C2}" destId="{84BD3E70-AEF0-4116-B6F6-DE8AFA1ACB2C}" srcOrd="3" destOrd="0" presId="urn:microsoft.com/office/officeart/2008/layout/VerticalCurvedList"/>
    <dgm:cxn modelId="{EBC08FBB-DC9D-490E-A1ED-0F9460E69A28}" type="presParOf" srcId="{5ABBB6DF-0691-4811-94F0-ECDEA09118C2}" destId="{89C231F9-7486-4A4D-8CA3-8128D497650D}" srcOrd="4" destOrd="0" presId="urn:microsoft.com/office/officeart/2008/layout/VerticalCurvedList"/>
    <dgm:cxn modelId="{9FF020B4-7E40-4ECF-81FE-CF2803B19D89}" type="presParOf" srcId="{89C231F9-7486-4A4D-8CA3-8128D497650D}" destId="{9CF8DC91-FBE4-4679-B8F9-549B7FF7107F}" srcOrd="0" destOrd="0" presId="urn:microsoft.com/office/officeart/2008/layout/VerticalCurvedList"/>
    <dgm:cxn modelId="{A7D58329-0293-4BA4-8B60-3824E4F900E1}" type="presParOf" srcId="{5ABBB6DF-0691-4811-94F0-ECDEA09118C2}" destId="{BFAA9563-9C6A-4250-B1AE-A6BAFCE4FB5F}" srcOrd="5" destOrd="0" presId="urn:microsoft.com/office/officeart/2008/layout/VerticalCurvedList"/>
    <dgm:cxn modelId="{F318E660-CD9B-4731-A05C-EF1B153CBB14}" type="presParOf" srcId="{5ABBB6DF-0691-4811-94F0-ECDEA09118C2}" destId="{39C15405-0FCA-4702-A14E-EB00F2986D8B}" srcOrd="6" destOrd="0" presId="urn:microsoft.com/office/officeart/2008/layout/VerticalCurvedList"/>
    <dgm:cxn modelId="{88A2AAD9-0FC3-48C3-902C-C12751B99450}" type="presParOf" srcId="{39C15405-0FCA-4702-A14E-EB00F2986D8B}" destId="{55010BED-6042-46F0-A3BF-4D27CD19526D}" srcOrd="0" destOrd="0" presId="urn:microsoft.com/office/officeart/2008/layout/VerticalCurvedList"/>
    <dgm:cxn modelId="{875C3C73-9F38-44E3-AE78-1F8B45BE6C5F}" type="presParOf" srcId="{5ABBB6DF-0691-4811-94F0-ECDEA09118C2}" destId="{39B22383-5897-4858-846C-62F5141410A8}" srcOrd="7" destOrd="0" presId="urn:microsoft.com/office/officeart/2008/layout/VerticalCurvedList"/>
    <dgm:cxn modelId="{D67D7FFB-6661-45C3-8945-1E2829CDD7E5}" type="presParOf" srcId="{5ABBB6DF-0691-4811-94F0-ECDEA09118C2}" destId="{895DE9E7-5DF6-4D0C-A911-4BEAF374D288}" srcOrd="8" destOrd="0" presId="urn:microsoft.com/office/officeart/2008/layout/VerticalCurvedList"/>
    <dgm:cxn modelId="{C132C7B9-E0C8-41E6-8752-39557466690F}" type="presParOf" srcId="{895DE9E7-5DF6-4D0C-A911-4BEAF374D288}" destId="{24AC994B-CEC4-47FD-9EF7-AD4ECEB82BB0}" srcOrd="0" destOrd="0" presId="urn:microsoft.com/office/officeart/2008/layout/VerticalCurvedList"/>
    <dgm:cxn modelId="{C00844B9-EFC5-490C-AFF8-B887D2385A26}" type="presParOf" srcId="{5ABBB6DF-0691-4811-94F0-ECDEA09118C2}" destId="{2824B3E4-2FE9-4092-9310-66C57F0ACC00}" srcOrd="9" destOrd="0" presId="urn:microsoft.com/office/officeart/2008/layout/VerticalCurvedList"/>
    <dgm:cxn modelId="{597AA371-A5E4-4F2E-820C-D95DEBCC428E}" type="presParOf" srcId="{5ABBB6DF-0691-4811-94F0-ECDEA09118C2}" destId="{91AAC63D-38A3-43E9-8ECF-B61FEF9A16EC}" srcOrd="10" destOrd="0" presId="urn:microsoft.com/office/officeart/2008/layout/VerticalCurvedList"/>
    <dgm:cxn modelId="{C84047F4-021E-4237-9968-B8E7AF9D5DB8}" type="presParOf" srcId="{91AAC63D-38A3-43E9-8ECF-B61FEF9A16EC}" destId="{7E84C6ED-765D-4633-9C7D-DDAB8D7D4A82}" srcOrd="0" destOrd="0" presId="urn:microsoft.com/office/officeart/2008/layout/VerticalCurvedList"/>
    <dgm:cxn modelId="{A46B1B23-07AC-492E-8C7A-648299B84006}" type="presParOf" srcId="{5ABBB6DF-0691-4811-94F0-ECDEA09118C2}" destId="{F9F5AF17-E0A9-4424-9EBD-A596F8263CFC}" srcOrd="11" destOrd="0" presId="urn:microsoft.com/office/officeart/2008/layout/VerticalCurvedList"/>
    <dgm:cxn modelId="{B97C0845-C9FE-451A-A488-A4CB48072145}" type="presParOf" srcId="{5ABBB6DF-0691-4811-94F0-ECDEA09118C2}" destId="{C2E6075C-CBCF-4195-A78A-85A7F68F26AF}" srcOrd="12" destOrd="0" presId="urn:microsoft.com/office/officeart/2008/layout/VerticalCurvedList"/>
    <dgm:cxn modelId="{9F330C4D-F13E-42A2-B83D-DD4E6C3988B9}" type="presParOf" srcId="{C2E6075C-CBCF-4195-A78A-85A7F68F26AF}" destId="{8D12D708-7DF2-4820-8682-C5CCD15CD2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DEEC511-C56F-4D4E-B596-167B29B27D4C}">
      <dgm:prSet phldrT="[Text]" custT="1"/>
      <dgm:spPr>
        <a:solidFill>
          <a:schemeClr val="accent1"/>
        </a:solidFill>
        <a:ln>
          <a:solidFill>
            <a:schemeClr val="accent1"/>
          </a:solidFill>
        </a:ln>
      </dgm:spPr>
      <dgm:t>
        <a:bodyPr/>
        <a:lstStyle/>
        <a:p>
          <a:r>
            <a:rPr lang="fr-FR" sz="2000" dirty="0" smtClean="0">
              <a:latin typeface="Arial" panose="020B0604020202020204" pitchFamily="34" charset="0"/>
              <a:cs typeface="Arial" panose="020B0604020202020204" pitchFamily="34" charset="0"/>
            </a:rPr>
            <a:t>1. Introduction</a:t>
          </a:r>
          <a:endParaRPr lang="fr-FR" sz="20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2. Les concepts du PME</a:t>
          </a:r>
          <a:endParaRPr lang="fr-FR" sz="20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011F0005-5A33-4DB2-80E4-86732CDB9352}">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3. Le dialogue de gestion</a:t>
          </a:r>
          <a:endParaRPr lang="fr-FR" sz="20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33C87F49-5208-41D7-8D3C-625C32C0926A}">
      <dgm:prSet phldrT="[Text]" custT="1"/>
      <dgm:spPr>
        <a:solidFill>
          <a:schemeClr val="accent6"/>
        </a:solidFill>
      </dgm:spPr>
      <dgm:t>
        <a:bodyPr/>
        <a:lstStyle/>
        <a:p>
          <a:r>
            <a:rPr lang="fr-FR" sz="2000" dirty="0" smtClean="0">
              <a:latin typeface="Arial" panose="020B0604020202020204" pitchFamily="34" charset="0"/>
              <a:cs typeface="Arial" panose="020B0604020202020204" pitchFamily="34" charset="0"/>
            </a:rPr>
            <a:t>4</a:t>
          </a:r>
          <a:r>
            <a:rPr lang="fr-FR" sz="2800" dirty="0" smtClean="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Les outils du PME</a:t>
          </a:r>
          <a:endParaRPr lang="fr-FR" sz="2000" dirty="0">
            <a:latin typeface="Arial" panose="020B0604020202020204" pitchFamily="34" charset="0"/>
            <a:cs typeface="Arial" panose="020B0604020202020204" pitchFamily="34" charset="0"/>
          </a:endParaRPr>
        </a:p>
      </dgm:t>
    </dgm:pt>
    <dgm:pt modelId="{AF9873D1-86E7-4245-A137-4C4545AF889A}" type="parTrans" cxnId="{F9537D97-3581-4627-B9E0-CAB48E32B1CD}">
      <dgm:prSet/>
      <dgm:spPr/>
      <dgm:t>
        <a:bodyPr/>
        <a:lstStyle/>
        <a:p>
          <a:endParaRPr lang="fr-FR"/>
        </a:p>
      </dgm:t>
    </dgm:pt>
    <dgm:pt modelId="{76489136-3E87-4354-BDAD-F199D96B6D0A}" type="sibTrans" cxnId="{F9537D97-3581-4627-B9E0-CAB48E32B1CD}">
      <dgm:prSet/>
      <dgm:spPr/>
      <dgm:t>
        <a:bodyPr/>
        <a:lstStyle/>
        <a:p>
          <a:endParaRPr lang="fr-FR"/>
        </a:p>
      </dgm:t>
    </dgm:pt>
    <dgm:pt modelId="{60376DAA-39F7-4E73-84FF-403B18D9BC63}">
      <dgm:prSet phldrT="[Text]" custT="1"/>
      <dgm:spPr/>
      <dgm:t>
        <a:bodyPr/>
        <a:lstStyle/>
        <a:p>
          <a:r>
            <a:rPr lang="fr-FR" sz="2000" dirty="0" smtClean="0">
              <a:latin typeface="Arial" panose="020B0604020202020204" pitchFamily="34" charset="0"/>
              <a:cs typeface="Arial" panose="020B0604020202020204" pitchFamily="34" charset="0"/>
            </a:rPr>
            <a:t>6. Conclusion </a:t>
          </a:r>
          <a:endParaRPr lang="fr-FR" sz="2000" dirty="0">
            <a:latin typeface="Arial" panose="020B0604020202020204" pitchFamily="34" charset="0"/>
            <a:cs typeface="Arial" panose="020B0604020202020204" pitchFamily="34" charset="0"/>
          </a:endParaRPr>
        </a:p>
      </dgm:t>
    </dgm:pt>
    <dgm:pt modelId="{3547E1EB-053F-4981-AA19-8AFC748C47DB}" type="parTrans" cxnId="{C019AAF6-3219-4B5F-9002-F74B4AFA9D65}">
      <dgm:prSet/>
      <dgm:spPr/>
      <dgm:t>
        <a:bodyPr/>
        <a:lstStyle/>
        <a:p>
          <a:endParaRPr lang="fr-FR"/>
        </a:p>
      </dgm:t>
    </dgm:pt>
    <dgm:pt modelId="{712DE232-7E37-4C19-AAEC-7B9F8D321205}" type="sibTrans" cxnId="{C019AAF6-3219-4B5F-9002-F74B4AFA9D65}">
      <dgm:prSet/>
      <dgm:spPr/>
      <dgm:t>
        <a:bodyPr/>
        <a:lstStyle/>
        <a:p>
          <a:endParaRPr lang="fr-FR"/>
        </a:p>
      </dgm:t>
    </dgm:pt>
    <dgm:pt modelId="{DA9F6FF5-B29D-438B-A4A9-1D544BC2BCD9}">
      <dgm:prSet phldrT="[Text]" custT="1"/>
      <dgm:spPr/>
      <dgm:t>
        <a:bodyPr/>
        <a:lstStyle/>
        <a:p>
          <a:r>
            <a:rPr lang="fr-FR" sz="2000" dirty="0" smtClean="0">
              <a:latin typeface="Arial" panose="020B0604020202020204" pitchFamily="34" charset="0"/>
              <a:cs typeface="Arial" panose="020B0604020202020204" pitchFamily="34" charset="0"/>
            </a:rPr>
            <a:t>5. L’exemple d’</a:t>
          </a:r>
          <a:r>
            <a:rPr lang="fr-FR" sz="2000" dirty="0" err="1" smtClean="0">
              <a:latin typeface="Arial" panose="020B0604020202020204" pitchFamily="34" charset="0"/>
              <a:cs typeface="Arial" panose="020B0604020202020204" pitchFamily="34" charset="0"/>
            </a:rPr>
            <a:t>Hospidiag</a:t>
          </a:r>
          <a:endParaRPr lang="fr-FR" sz="2000" dirty="0">
            <a:latin typeface="Arial" panose="020B0604020202020204" pitchFamily="34" charset="0"/>
            <a:cs typeface="Arial" panose="020B0604020202020204" pitchFamily="34" charset="0"/>
          </a:endParaRPr>
        </a:p>
      </dgm:t>
    </dgm:pt>
    <dgm:pt modelId="{3611C33A-023F-4DE1-B93B-DEA035119555}" type="parTrans" cxnId="{DC476D8F-1177-43B4-8BD5-D877A01AB961}">
      <dgm:prSet/>
      <dgm:spPr/>
      <dgm:t>
        <a:bodyPr/>
        <a:lstStyle/>
        <a:p>
          <a:endParaRPr lang="fr-FR"/>
        </a:p>
      </dgm:t>
    </dgm:pt>
    <dgm:pt modelId="{FAB457F8-5656-418F-91F6-AFFB8F62C6CC}" type="sibTrans" cxnId="{DC476D8F-1177-43B4-8BD5-D877A01AB961}">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6"/>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6"/>
      <dgm:spPr/>
    </dgm:pt>
    <dgm:pt modelId="{942056C8-6972-40C6-BD5B-06ABDA20F382}" type="pres">
      <dgm:prSet presAssocID="{6EF4C7EC-4641-4A5A-8E1C-75A9A59A8159}" presName="dstNode" presStyleLbl="node1" presStyleIdx="0" presStyleCnt="6"/>
      <dgm:spPr/>
    </dgm:pt>
    <dgm:pt modelId="{FDB125FE-40C9-468C-8194-949064F4AA6B}" type="pres">
      <dgm:prSet presAssocID="{6DEEC511-C56F-4D4E-B596-167B29B27D4C}" presName="text_1" presStyleLbl="node1" presStyleIdx="0" presStyleCnt="6">
        <dgm:presLayoutVars>
          <dgm:bulletEnabled val="1"/>
        </dgm:presLayoutVars>
      </dgm:prSet>
      <dgm:spPr/>
      <dgm:t>
        <a:bodyPr/>
        <a:lstStyle/>
        <a:p>
          <a:endParaRPr lang="fr-FR"/>
        </a:p>
      </dgm:t>
    </dgm:pt>
    <dgm:pt modelId="{C9B747E8-0A74-4243-B2F7-78A719762EA6}" type="pres">
      <dgm:prSet presAssocID="{6DEEC511-C56F-4D4E-B596-167B29B27D4C}" presName="accent_1" presStyleCnt="0"/>
      <dgm:spPr/>
    </dgm:pt>
    <dgm:pt modelId="{8F788AA2-E131-4073-B8F9-F38E8A517608}" type="pres">
      <dgm:prSet presAssocID="{6DEEC511-C56F-4D4E-B596-167B29B27D4C}" presName="accentRepeatNode" presStyleLbl="solidFgAcc1" presStyleIdx="0" presStyleCnt="6"/>
      <dgm:spPr/>
    </dgm:pt>
    <dgm:pt modelId="{84BD3E70-AEF0-4116-B6F6-DE8AFA1ACB2C}" type="pres">
      <dgm:prSet presAssocID="{0C0D0E83-FD7F-4932-985F-14E0C1FBE43A}" presName="text_2" presStyleLbl="node1" presStyleIdx="1" presStyleCnt="6">
        <dgm:presLayoutVars>
          <dgm:bulletEnabled val="1"/>
        </dgm:presLayoutVars>
      </dgm:prSet>
      <dgm:spPr/>
      <dgm:t>
        <a:bodyPr/>
        <a:lstStyle/>
        <a:p>
          <a:endParaRPr lang="fr-FR"/>
        </a:p>
      </dgm:t>
    </dgm:pt>
    <dgm:pt modelId="{89C231F9-7486-4A4D-8CA3-8128D497650D}" type="pres">
      <dgm:prSet presAssocID="{0C0D0E83-FD7F-4932-985F-14E0C1FBE43A}" presName="accent_2" presStyleCnt="0"/>
      <dgm:spPr/>
    </dgm:pt>
    <dgm:pt modelId="{9CF8DC91-FBE4-4679-B8F9-549B7FF7107F}" type="pres">
      <dgm:prSet presAssocID="{0C0D0E83-FD7F-4932-985F-14E0C1FBE43A}" presName="accentRepeatNode" presStyleLbl="solidFgAcc1" presStyleIdx="1" presStyleCnt="6"/>
      <dgm:spPr/>
    </dgm:pt>
    <dgm:pt modelId="{BFAA9563-9C6A-4250-B1AE-A6BAFCE4FB5F}" type="pres">
      <dgm:prSet presAssocID="{011F0005-5A33-4DB2-80E4-86732CDB9352}" presName="text_3" presStyleLbl="node1" presStyleIdx="2" presStyleCnt="6">
        <dgm:presLayoutVars>
          <dgm:bulletEnabled val="1"/>
        </dgm:presLayoutVars>
      </dgm:prSet>
      <dgm:spPr/>
      <dgm:t>
        <a:bodyPr/>
        <a:lstStyle/>
        <a:p>
          <a:endParaRPr lang="fr-FR"/>
        </a:p>
      </dgm:t>
    </dgm:pt>
    <dgm:pt modelId="{39C15405-0FCA-4702-A14E-EB00F2986D8B}" type="pres">
      <dgm:prSet presAssocID="{011F0005-5A33-4DB2-80E4-86732CDB9352}" presName="accent_3" presStyleCnt="0"/>
      <dgm:spPr/>
    </dgm:pt>
    <dgm:pt modelId="{55010BED-6042-46F0-A3BF-4D27CD19526D}" type="pres">
      <dgm:prSet presAssocID="{011F0005-5A33-4DB2-80E4-86732CDB9352}" presName="accentRepeatNode" presStyleLbl="solidFgAcc1" presStyleIdx="2" presStyleCnt="6"/>
      <dgm:spPr/>
    </dgm:pt>
    <dgm:pt modelId="{39B22383-5897-4858-846C-62F5141410A8}" type="pres">
      <dgm:prSet presAssocID="{33C87F49-5208-41D7-8D3C-625C32C0926A}" presName="text_4" presStyleLbl="node1" presStyleIdx="3" presStyleCnt="6">
        <dgm:presLayoutVars>
          <dgm:bulletEnabled val="1"/>
        </dgm:presLayoutVars>
      </dgm:prSet>
      <dgm:spPr/>
      <dgm:t>
        <a:bodyPr/>
        <a:lstStyle/>
        <a:p>
          <a:endParaRPr lang="fr-FR"/>
        </a:p>
      </dgm:t>
    </dgm:pt>
    <dgm:pt modelId="{895DE9E7-5DF6-4D0C-A911-4BEAF374D288}" type="pres">
      <dgm:prSet presAssocID="{33C87F49-5208-41D7-8D3C-625C32C0926A}" presName="accent_4" presStyleCnt="0"/>
      <dgm:spPr/>
    </dgm:pt>
    <dgm:pt modelId="{24AC994B-CEC4-47FD-9EF7-AD4ECEB82BB0}" type="pres">
      <dgm:prSet presAssocID="{33C87F49-5208-41D7-8D3C-625C32C0926A}" presName="accentRepeatNode" presStyleLbl="solidFgAcc1" presStyleIdx="3" presStyleCnt="6"/>
      <dgm:spPr/>
    </dgm:pt>
    <dgm:pt modelId="{2824B3E4-2FE9-4092-9310-66C57F0ACC00}" type="pres">
      <dgm:prSet presAssocID="{DA9F6FF5-B29D-438B-A4A9-1D544BC2BCD9}" presName="text_5" presStyleLbl="node1" presStyleIdx="4" presStyleCnt="6">
        <dgm:presLayoutVars>
          <dgm:bulletEnabled val="1"/>
        </dgm:presLayoutVars>
      </dgm:prSet>
      <dgm:spPr/>
      <dgm:t>
        <a:bodyPr/>
        <a:lstStyle/>
        <a:p>
          <a:endParaRPr lang="fr-FR"/>
        </a:p>
      </dgm:t>
    </dgm:pt>
    <dgm:pt modelId="{91AAC63D-38A3-43E9-8ECF-B61FEF9A16EC}" type="pres">
      <dgm:prSet presAssocID="{DA9F6FF5-B29D-438B-A4A9-1D544BC2BCD9}" presName="accent_5" presStyleCnt="0"/>
      <dgm:spPr/>
    </dgm:pt>
    <dgm:pt modelId="{7E84C6ED-765D-4633-9C7D-DDAB8D7D4A82}" type="pres">
      <dgm:prSet presAssocID="{DA9F6FF5-B29D-438B-A4A9-1D544BC2BCD9}" presName="accentRepeatNode" presStyleLbl="solidFgAcc1" presStyleIdx="4" presStyleCnt="6"/>
      <dgm:spPr/>
    </dgm:pt>
    <dgm:pt modelId="{F9F5AF17-E0A9-4424-9EBD-A596F8263CFC}" type="pres">
      <dgm:prSet presAssocID="{60376DAA-39F7-4E73-84FF-403B18D9BC63}" presName="text_6" presStyleLbl="node1" presStyleIdx="5" presStyleCnt="6">
        <dgm:presLayoutVars>
          <dgm:bulletEnabled val="1"/>
        </dgm:presLayoutVars>
      </dgm:prSet>
      <dgm:spPr/>
      <dgm:t>
        <a:bodyPr/>
        <a:lstStyle/>
        <a:p>
          <a:endParaRPr lang="fr-FR"/>
        </a:p>
      </dgm:t>
    </dgm:pt>
    <dgm:pt modelId="{C2E6075C-CBCF-4195-A78A-85A7F68F26AF}" type="pres">
      <dgm:prSet presAssocID="{60376DAA-39F7-4E73-84FF-403B18D9BC63}" presName="accent_6" presStyleCnt="0"/>
      <dgm:spPr/>
    </dgm:pt>
    <dgm:pt modelId="{8D12D708-7DF2-4820-8682-C5CCD15CD219}" type="pres">
      <dgm:prSet presAssocID="{60376DAA-39F7-4E73-84FF-403B18D9BC63}" presName="accentRepeatNode" presStyleLbl="solidFgAcc1" presStyleIdx="5" presStyleCnt="6"/>
      <dgm:spPr/>
    </dgm:pt>
  </dgm:ptLst>
  <dgm:cxnLst>
    <dgm:cxn modelId="{DC9FBD52-D234-4378-BE42-461665FB0BFD}" srcId="{6EF4C7EC-4641-4A5A-8E1C-75A9A59A8159}" destId="{011F0005-5A33-4DB2-80E4-86732CDB9352}" srcOrd="2" destOrd="0" parTransId="{C8C5BDF4-933E-4542-8DD2-117FE109C286}" sibTransId="{E4FE4F6E-EE6F-4308-BAA8-032BC095D87D}"/>
    <dgm:cxn modelId="{58BB2F3C-6BAD-4FBA-B759-0D641A4DBB87}" type="presOf" srcId="{011F0005-5A33-4DB2-80E4-86732CDB9352}" destId="{BFAA9563-9C6A-4250-B1AE-A6BAFCE4FB5F}" srcOrd="0" destOrd="0" presId="urn:microsoft.com/office/officeart/2008/layout/VerticalCurvedList"/>
    <dgm:cxn modelId="{2E8FB803-C3DE-431C-A086-F7634ED5FF94}" type="presOf" srcId="{7D6747C0-8DEA-49D2-817F-8BD83C70C876}" destId="{38CC4564-D0B7-4B47-8A37-2B1D8C9490DE}" srcOrd="0" destOrd="0" presId="urn:microsoft.com/office/officeart/2008/layout/VerticalCurvedList"/>
    <dgm:cxn modelId="{2D1E64B6-98EC-4FA3-B024-CE4D13733153}" type="presOf" srcId="{6DEEC511-C56F-4D4E-B596-167B29B27D4C}" destId="{FDB125FE-40C9-468C-8194-949064F4AA6B}" srcOrd="0" destOrd="0" presId="urn:microsoft.com/office/officeart/2008/layout/VerticalCurvedList"/>
    <dgm:cxn modelId="{E71E24F6-435F-45B3-B0E9-36B05615ECA4}" type="presOf" srcId="{33C87F49-5208-41D7-8D3C-625C32C0926A}" destId="{39B22383-5897-4858-846C-62F5141410A8}" srcOrd="0" destOrd="0" presId="urn:microsoft.com/office/officeart/2008/layout/VerticalCurvedList"/>
    <dgm:cxn modelId="{7904E452-13B6-4C58-991E-8ED6C5EE83A5}" srcId="{6EF4C7EC-4641-4A5A-8E1C-75A9A59A8159}" destId="{6DEEC511-C56F-4D4E-B596-167B29B27D4C}" srcOrd="0" destOrd="0" parTransId="{C993F0E8-3045-47A4-81D2-D586F6F8C78D}" sibTransId="{7D6747C0-8DEA-49D2-817F-8BD83C70C876}"/>
    <dgm:cxn modelId="{C019AAF6-3219-4B5F-9002-F74B4AFA9D65}" srcId="{6EF4C7EC-4641-4A5A-8E1C-75A9A59A8159}" destId="{60376DAA-39F7-4E73-84FF-403B18D9BC63}" srcOrd="5" destOrd="0" parTransId="{3547E1EB-053F-4981-AA19-8AFC748C47DB}" sibTransId="{712DE232-7E37-4C19-AAEC-7B9F8D321205}"/>
    <dgm:cxn modelId="{2A9A3CEA-DEE5-4B15-8786-9BBC1D832DEA}" type="presOf" srcId="{0C0D0E83-FD7F-4932-985F-14E0C1FBE43A}" destId="{84BD3E70-AEF0-4116-B6F6-DE8AFA1ACB2C}" srcOrd="0" destOrd="0" presId="urn:microsoft.com/office/officeart/2008/layout/VerticalCurvedList"/>
    <dgm:cxn modelId="{605AD7D6-9512-451D-8882-6CE7579C8993}" type="presOf" srcId="{60376DAA-39F7-4E73-84FF-403B18D9BC63}" destId="{F9F5AF17-E0A9-4424-9EBD-A596F8263CFC}" srcOrd="0" destOrd="0" presId="urn:microsoft.com/office/officeart/2008/layout/VerticalCurvedList"/>
    <dgm:cxn modelId="{DB4E65DD-5E7B-4CCA-8D54-5026EBE8410C}" type="presOf" srcId="{6EF4C7EC-4641-4A5A-8E1C-75A9A59A8159}" destId="{897980B6-AF2F-4EDD-B5DE-AF75922C2E5F}" srcOrd="0" destOrd="0" presId="urn:microsoft.com/office/officeart/2008/layout/VerticalCurvedList"/>
    <dgm:cxn modelId="{BB75A6F1-984A-48FC-91E1-503D1C1FA250}" type="presOf" srcId="{DA9F6FF5-B29D-438B-A4A9-1D544BC2BCD9}" destId="{2824B3E4-2FE9-4092-9310-66C57F0ACC00}" srcOrd="0" destOrd="0" presId="urn:microsoft.com/office/officeart/2008/layout/VerticalCurvedList"/>
    <dgm:cxn modelId="{F9537D97-3581-4627-B9E0-CAB48E32B1CD}" srcId="{6EF4C7EC-4641-4A5A-8E1C-75A9A59A8159}" destId="{33C87F49-5208-41D7-8D3C-625C32C0926A}" srcOrd="3" destOrd="0" parTransId="{AF9873D1-86E7-4245-A137-4C4545AF889A}" sibTransId="{76489136-3E87-4354-BDAD-F199D96B6D0A}"/>
    <dgm:cxn modelId="{DC476D8F-1177-43B4-8BD5-D877A01AB961}" srcId="{6EF4C7EC-4641-4A5A-8E1C-75A9A59A8159}" destId="{DA9F6FF5-B29D-438B-A4A9-1D544BC2BCD9}" srcOrd="4" destOrd="0" parTransId="{3611C33A-023F-4DE1-B93B-DEA035119555}" sibTransId="{FAB457F8-5656-418F-91F6-AFFB8F62C6CC}"/>
    <dgm:cxn modelId="{8B3BB489-95A4-4C1A-BB7E-B0A34CF09264}" srcId="{6EF4C7EC-4641-4A5A-8E1C-75A9A59A8159}" destId="{0C0D0E83-FD7F-4932-985F-14E0C1FBE43A}" srcOrd="1" destOrd="0" parTransId="{27CDF053-EB20-4BB5-89C4-A0D5285C3379}" sibTransId="{71BC434A-FE47-486B-A1A5-711DB42FCD5E}"/>
    <dgm:cxn modelId="{553083D6-65A4-4FF8-90F3-0D0BFCFB013F}" type="presParOf" srcId="{897980B6-AF2F-4EDD-B5DE-AF75922C2E5F}" destId="{5ABBB6DF-0691-4811-94F0-ECDEA09118C2}" srcOrd="0" destOrd="0" presId="urn:microsoft.com/office/officeart/2008/layout/VerticalCurvedList"/>
    <dgm:cxn modelId="{91E4E48C-2AB5-4E53-B486-2BBDEA37A3FD}" type="presParOf" srcId="{5ABBB6DF-0691-4811-94F0-ECDEA09118C2}" destId="{CC34BDFD-B2B8-4A48-B22D-A2722E76CB7D}" srcOrd="0" destOrd="0" presId="urn:microsoft.com/office/officeart/2008/layout/VerticalCurvedList"/>
    <dgm:cxn modelId="{A119374B-AB0E-4628-ADE7-8822F7901234}" type="presParOf" srcId="{CC34BDFD-B2B8-4A48-B22D-A2722E76CB7D}" destId="{39A9F069-F11B-47D1-893B-54299AF58C35}" srcOrd="0" destOrd="0" presId="urn:microsoft.com/office/officeart/2008/layout/VerticalCurvedList"/>
    <dgm:cxn modelId="{628B5E4B-B235-4A02-A9B5-5F39E770DC50}" type="presParOf" srcId="{CC34BDFD-B2B8-4A48-B22D-A2722E76CB7D}" destId="{38CC4564-D0B7-4B47-8A37-2B1D8C9490DE}" srcOrd="1" destOrd="0" presId="urn:microsoft.com/office/officeart/2008/layout/VerticalCurvedList"/>
    <dgm:cxn modelId="{863348D5-F1C1-4C6D-9B1D-CE7E6EEDF38A}" type="presParOf" srcId="{CC34BDFD-B2B8-4A48-B22D-A2722E76CB7D}" destId="{602EB3E0-DFB4-4096-8DB1-6A0BA9775F45}" srcOrd="2" destOrd="0" presId="urn:microsoft.com/office/officeart/2008/layout/VerticalCurvedList"/>
    <dgm:cxn modelId="{07895F7B-1D2A-4EF4-A885-EDA24C622C78}" type="presParOf" srcId="{CC34BDFD-B2B8-4A48-B22D-A2722E76CB7D}" destId="{942056C8-6972-40C6-BD5B-06ABDA20F382}" srcOrd="3" destOrd="0" presId="urn:microsoft.com/office/officeart/2008/layout/VerticalCurvedList"/>
    <dgm:cxn modelId="{06C9B449-58CE-498F-83E9-21869E36275B}" type="presParOf" srcId="{5ABBB6DF-0691-4811-94F0-ECDEA09118C2}" destId="{FDB125FE-40C9-468C-8194-949064F4AA6B}" srcOrd="1" destOrd="0" presId="urn:microsoft.com/office/officeart/2008/layout/VerticalCurvedList"/>
    <dgm:cxn modelId="{26706D1C-E065-412E-9C19-A7AA20E1EDB8}" type="presParOf" srcId="{5ABBB6DF-0691-4811-94F0-ECDEA09118C2}" destId="{C9B747E8-0A74-4243-B2F7-78A719762EA6}" srcOrd="2" destOrd="0" presId="urn:microsoft.com/office/officeart/2008/layout/VerticalCurvedList"/>
    <dgm:cxn modelId="{2E75D196-0FB7-4653-B676-74EB4687DEC8}" type="presParOf" srcId="{C9B747E8-0A74-4243-B2F7-78A719762EA6}" destId="{8F788AA2-E131-4073-B8F9-F38E8A517608}" srcOrd="0" destOrd="0" presId="urn:microsoft.com/office/officeart/2008/layout/VerticalCurvedList"/>
    <dgm:cxn modelId="{2C508133-1967-458C-8D1D-605712FE1B54}" type="presParOf" srcId="{5ABBB6DF-0691-4811-94F0-ECDEA09118C2}" destId="{84BD3E70-AEF0-4116-B6F6-DE8AFA1ACB2C}" srcOrd="3" destOrd="0" presId="urn:microsoft.com/office/officeart/2008/layout/VerticalCurvedList"/>
    <dgm:cxn modelId="{B1BE4F65-F7BA-4769-97E9-61E1F752B289}" type="presParOf" srcId="{5ABBB6DF-0691-4811-94F0-ECDEA09118C2}" destId="{89C231F9-7486-4A4D-8CA3-8128D497650D}" srcOrd="4" destOrd="0" presId="urn:microsoft.com/office/officeart/2008/layout/VerticalCurvedList"/>
    <dgm:cxn modelId="{3E04C263-2B56-40C1-83D6-141C98352F22}" type="presParOf" srcId="{89C231F9-7486-4A4D-8CA3-8128D497650D}" destId="{9CF8DC91-FBE4-4679-B8F9-549B7FF7107F}" srcOrd="0" destOrd="0" presId="urn:microsoft.com/office/officeart/2008/layout/VerticalCurvedList"/>
    <dgm:cxn modelId="{BE3BFCDD-0E1D-47FD-99CE-C842626A98A0}" type="presParOf" srcId="{5ABBB6DF-0691-4811-94F0-ECDEA09118C2}" destId="{BFAA9563-9C6A-4250-B1AE-A6BAFCE4FB5F}" srcOrd="5" destOrd="0" presId="urn:microsoft.com/office/officeart/2008/layout/VerticalCurvedList"/>
    <dgm:cxn modelId="{65AC4E80-A89E-48F8-A44D-6F9BDDB14119}" type="presParOf" srcId="{5ABBB6DF-0691-4811-94F0-ECDEA09118C2}" destId="{39C15405-0FCA-4702-A14E-EB00F2986D8B}" srcOrd="6" destOrd="0" presId="urn:microsoft.com/office/officeart/2008/layout/VerticalCurvedList"/>
    <dgm:cxn modelId="{EB910B92-90BC-41E0-B965-C0D1C5BF3448}" type="presParOf" srcId="{39C15405-0FCA-4702-A14E-EB00F2986D8B}" destId="{55010BED-6042-46F0-A3BF-4D27CD19526D}" srcOrd="0" destOrd="0" presId="urn:microsoft.com/office/officeart/2008/layout/VerticalCurvedList"/>
    <dgm:cxn modelId="{3729BCEF-1328-47B0-B725-50AD87C404F0}" type="presParOf" srcId="{5ABBB6DF-0691-4811-94F0-ECDEA09118C2}" destId="{39B22383-5897-4858-846C-62F5141410A8}" srcOrd="7" destOrd="0" presId="urn:microsoft.com/office/officeart/2008/layout/VerticalCurvedList"/>
    <dgm:cxn modelId="{6BED2BFB-17F8-41FC-A8D8-93B1C6F3C44F}" type="presParOf" srcId="{5ABBB6DF-0691-4811-94F0-ECDEA09118C2}" destId="{895DE9E7-5DF6-4D0C-A911-4BEAF374D288}" srcOrd="8" destOrd="0" presId="urn:microsoft.com/office/officeart/2008/layout/VerticalCurvedList"/>
    <dgm:cxn modelId="{E068521A-5503-4F9A-B760-6D0E8B47AC7C}" type="presParOf" srcId="{895DE9E7-5DF6-4D0C-A911-4BEAF374D288}" destId="{24AC994B-CEC4-47FD-9EF7-AD4ECEB82BB0}" srcOrd="0" destOrd="0" presId="urn:microsoft.com/office/officeart/2008/layout/VerticalCurvedList"/>
    <dgm:cxn modelId="{92D2E59F-9F29-4CF7-93D1-1EDB6C27C293}" type="presParOf" srcId="{5ABBB6DF-0691-4811-94F0-ECDEA09118C2}" destId="{2824B3E4-2FE9-4092-9310-66C57F0ACC00}" srcOrd="9" destOrd="0" presId="urn:microsoft.com/office/officeart/2008/layout/VerticalCurvedList"/>
    <dgm:cxn modelId="{1B55421B-4A4A-4654-A11E-A13B4C911822}" type="presParOf" srcId="{5ABBB6DF-0691-4811-94F0-ECDEA09118C2}" destId="{91AAC63D-38A3-43E9-8ECF-B61FEF9A16EC}" srcOrd="10" destOrd="0" presId="urn:microsoft.com/office/officeart/2008/layout/VerticalCurvedList"/>
    <dgm:cxn modelId="{64651C95-BEEC-4BB6-9BBB-CA99233C3F5E}" type="presParOf" srcId="{91AAC63D-38A3-43E9-8ECF-B61FEF9A16EC}" destId="{7E84C6ED-765D-4633-9C7D-DDAB8D7D4A82}" srcOrd="0" destOrd="0" presId="urn:microsoft.com/office/officeart/2008/layout/VerticalCurvedList"/>
    <dgm:cxn modelId="{8AAE160B-9E6C-4D88-B1CC-912BB0C30994}" type="presParOf" srcId="{5ABBB6DF-0691-4811-94F0-ECDEA09118C2}" destId="{F9F5AF17-E0A9-4424-9EBD-A596F8263CFC}" srcOrd="11" destOrd="0" presId="urn:microsoft.com/office/officeart/2008/layout/VerticalCurvedList"/>
    <dgm:cxn modelId="{8879BBC7-3D8B-4E6E-9CAC-55140F56F721}" type="presParOf" srcId="{5ABBB6DF-0691-4811-94F0-ECDEA09118C2}" destId="{C2E6075C-CBCF-4195-A78A-85A7F68F26AF}" srcOrd="12" destOrd="0" presId="urn:microsoft.com/office/officeart/2008/layout/VerticalCurvedList"/>
    <dgm:cxn modelId="{C3BAAB4A-D146-448F-AF2D-744A8D701D3A}" type="presParOf" srcId="{C2E6075C-CBCF-4195-A78A-85A7F68F26AF}" destId="{8D12D708-7DF2-4820-8682-C5CCD15CD2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DEEC511-C56F-4D4E-B596-167B29B27D4C}">
      <dgm:prSet phldrT="[Text]" custT="1"/>
      <dgm:spPr>
        <a:solidFill>
          <a:schemeClr val="accent1"/>
        </a:solidFill>
        <a:ln>
          <a:solidFill>
            <a:schemeClr val="accent1"/>
          </a:solidFill>
        </a:ln>
      </dgm:spPr>
      <dgm:t>
        <a:bodyPr/>
        <a:lstStyle/>
        <a:p>
          <a:r>
            <a:rPr lang="fr-FR" sz="2000" dirty="0" smtClean="0">
              <a:latin typeface="Arial" panose="020B0604020202020204" pitchFamily="34" charset="0"/>
              <a:cs typeface="Arial" panose="020B0604020202020204" pitchFamily="34" charset="0"/>
            </a:rPr>
            <a:t>1. Introduction</a:t>
          </a:r>
          <a:endParaRPr lang="fr-FR" sz="20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2. Les concepts du PME</a:t>
          </a:r>
          <a:endParaRPr lang="fr-FR" sz="20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011F0005-5A33-4DB2-80E4-86732CDB9352}">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3. Le dialogue de gestion</a:t>
          </a:r>
          <a:endParaRPr lang="fr-FR" sz="20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33C87F49-5208-41D7-8D3C-625C32C0926A}">
      <dgm:prSet phldrT="[Text]" custT="1"/>
      <dgm:spPr>
        <a:solidFill>
          <a:schemeClr val="accent1"/>
        </a:solidFill>
      </dgm:spPr>
      <dgm:t>
        <a:bodyPr/>
        <a:lstStyle/>
        <a:p>
          <a:r>
            <a:rPr lang="fr-FR" sz="2000" dirty="0" smtClean="0">
              <a:latin typeface="Arial" panose="020B0604020202020204" pitchFamily="34" charset="0"/>
              <a:cs typeface="Arial" panose="020B0604020202020204" pitchFamily="34" charset="0"/>
            </a:rPr>
            <a:t>4</a:t>
          </a:r>
          <a:r>
            <a:rPr lang="fr-FR" sz="2800" dirty="0" smtClean="0">
              <a:latin typeface="Arial" panose="020B0604020202020204" pitchFamily="34" charset="0"/>
              <a:cs typeface="Arial" panose="020B0604020202020204" pitchFamily="34" charset="0"/>
            </a:rPr>
            <a:t>.</a:t>
          </a:r>
          <a:r>
            <a:rPr lang="fr-FR" sz="2000" dirty="0" smtClean="0">
              <a:latin typeface="Arial" panose="020B0604020202020204" pitchFamily="34" charset="0"/>
              <a:cs typeface="Arial" panose="020B0604020202020204" pitchFamily="34" charset="0"/>
            </a:rPr>
            <a:t> Les outils du PME</a:t>
          </a:r>
          <a:endParaRPr lang="fr-FR" sz="2000" dirty="0">
            <a:latin typeface="Arial" panose="020B0604020202020204" pitchFamily="34" charset="0"/>
            <a:cs typeface="Arial" panose="020B0604020202020204" pitchFamily="34" charset="0"/>
          </a:endParaRPr>
        </a:p>
      </dgm:t>
    </dgm:pt>
    <dgm:pt modelId="{AF9873D1-86E7-4245-A137-4C4545AF889A}" type="parTrans" cxnId="{F9537D97-3581-4627-B9E0-CAB48E32B1CD}">
      <dgm:prSet/>
      <dgm:spPr/>
      <dgm:t>
        <a:bodyPr/>
        <a:lstStyle/>
        <a:p>
          <a:endParaRPr lang="fr-FR"/>
        </a:p>
      </dgm:t>
    </dgm:pt>
    <dgm:pt modelId="{76489136-3E87-4354-BDAD-F199D96B6D0A}" type="sibTrans" cxnId="{F9537D97-3581-4627-B9E0-CAB48E32B1CD}">
      <dgm:prSet/>
      <dgm:spPr/>
      <dgm:t>
        <a:bodyPr/>
        <a:lstStyle/>
        <a:p>
          <a:endParaRPr lang="fr-FR"/>
        </a:p>
      </dgm:t>
    </dgm:pt>
    <dgm:pt modelId="{60376DAA-39F7-4E73-84FF-403B18D9BC63}">
      <dgm:prSet phldrT="[Text]" custT="1"/>
      <dgm:spPr/>
      <dgm:t>
        <a:bodyPr/>
        <a:lstStyle/>
        <a:p>
          <a:r>
            <a:rPr lang="fr-FR" sz="2000" dirty="0" smtClean="0">
              <a:latin typeface="Arial" panose="020B0604020202020204" pitchFamily="34" charset="0"/>
              <a:cs typeface="Arial" panose="020B0604020202020204" pitchFamily="34" charset="0"/>
            </a:rPr>
            <a:t>6. Conclusion </a:t>
          </a:r>
          <a:endParaRPr lang="fr-FR" sz="2000" dirty="0">
            <a:latin typeface="Arial" panose="020B0604020202020204" pitchFamily="34" charset="0"/>
            <a:cs typeface="Arial" panose="020B0604020202020204" pitchFamily="34" charset="0"/>
          </a:endParaRPr>
        </a:p>
      </dgm:t>
    </dgm:pt>
    <dgm:pt modelId="{3547E1EB-053F-4981-AA19-8AFC748C47DB}" type="parTrans" cxnId="{C019AAF6-3219-4B5F-9002-F74B4AFA9D65}">
      <dgm:prSet/>
      <dgm:spPr/>
      <dgm:t>
        <a:bodyPr/>
        <a:lstStyle/>
        <a:p>
          <a:endParaRPr lang="fr-FR"/>
        </a:p>
      </dgm:t>
    </dgm:pt>
    <dgm:pt modelId="{712DE232-7E37-4C19-AAEC-7B9F8D321205}" type="sibTrans" cxnId="{C019AAF6-3219-4B5F-9002-F74B4AFA9D65}">
      <dgm:prSet/>
      <dgm:spPr/>
      <dgm:t>
        <a:bodyPr/>
        <a:lstStyle/>
        <a:p>
          <a:endParaRPr lang="fr-FR"/>
        </a:p>
      </dgm:t>
    </dgm:pt>
    <dgm:pt modelId="{DA9F6FF5-B29D-438B-A4A9-1D544BC2BCD9}">
      <dgm:prSet phldrT="[Text]" custT="1"/>
      <dgm:spPr>
        <a:solidFill>
          <a:schemeClr val="accent6"/>
        </a:solidFill>
      </dgm:spPr>
      <dgm:t>
        <a:bodyPr/>
        <a:lstStyle/>
        <a:p>
          <a:r>
            <a:rPr lang="fr-FR" sz="2000" dirty="0" smtClean="0">
              <a:latin typeface="Arial" panose="020B0604020202020204" pitchFamily="34" charset="0"/>
              <a:cs typeface="Arial" panose="020B0604020202020204" pitchFamily="34" charset="0"/>
            </a:rPr>
            <a:t>5. L’exemple d’</a:t>
          </a:r>
          <a:r>
            <a:rPr lang="fr-FR" sz="2000" dirty="0" err="1" smtClean="0">
              <a:latin typeface="Arial" panose="020B0604020202020204" pitchFamily="34" charset="0"/>
              <a:cs typeface="Arial" panose="020B0604020202020204" pitchFamily="34" charset="0"/>
            </a:rPr>
            <a:t>HospiDiag</a:t>
          </a:r>
          <a:endParaRPr lang="fr-FR" sz="2000" dirty="0">
            <a:latin typeface="Arial" panose="020B0604020202020204" pitchFamily="34" charset="0"/>
            <a:cs typeface="Arial" panose="020B0604020202020204" pitchFamily="34" charset="0"/>
          </a:endParaRPr>
        </a:p>
      </dgm:t>
    </dgm:pt>
    <dgm:pt modelId="{3611C33A-023F-4DE1-B93B-DEA035119555}" type="parTrans" cxnId="{DC476D8F-1177-43B4-8BD5-D877A01AB961}">
      <dgm:prSet/>
      <dgm:spPr/>
      <dgm:t>
        <a:bodyPr/>
        <a:lstStyle/>
        <a:p>
          <a:endParaRPr lang="fr-FR"/>
        </a:p>
      </dgm:t>
    </dgm:pt>
    <dgm:pt modelId="{FAB457F8-5656-418F-91F6-AFFB8F62C6CC}" type="sibTrans" cxnId="{DC476D8F-1177-43B4-8BD5-D877A01AB961}">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6"/>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6"/>
      <dgm:spPr/>
    </dgm:pt>
    <dgm:pt modelId="{942056C8-6972-40C6-BD5B-06ABDA20F382}" type="pres">
      <dgm:prSet presAssocID="{6EF4C7EC-4641-4A5A-8E1C-75A9A59A8159}" presName="dstNode" presStyleLbl="node1" presStyleIdx="0" presStyleCnt="6"/>
      <dgm:spPr/>
    </dgm:pt>
    <dgm:pt modelId="{FDB125FE-40C9-468C-8194-949064F4AA6B}" type="pres">
      <dgm:prSet presAssocID="{6DEEC511-C56F-4D4E-B596-167B29B27D4C}" presName="text_1" presStyleLbl="node1" presStyleIdx="0" presStyleCnt="6">
        <dgm:presLayoutVars>
          <dgm:bulletEnabled val="1"/>
        </dgm:presLayoutVars>
      </dgm:prSet>
      <dgm:spPr/>
      <dgm:t>
        <a:bodyPr/>
        <a:lstStyle/>
        <a:p>
          <a:endParaRPr lang="fr-FR"/>
        </a:p>
      </dgm:t>
    </dgm:pt>
    <dgm:pt modelId="{C9B747E8-0A74-4243-B2F7-78A719762EA6}" type="pres">
      <dgm:prSet presAssocID="{6DEEC511-C56F-4D4E-B596-167B29B27D4C}" presName="accent_1" presStyleCnt="0"/>
      <dgm:spPr/>
    </dgm:pt>
    <dgm:pt modelId="{8F788AA2-E131-4073-B8F9-F38E8A517608}" type="pres">
      <dgm:prSet presAssocID="{6DEEC511-C56F-4D4E-B596-167B29B27D4C}" presName="accentRepeatNode" presStyleLbl="solidFgAcc1" presStyleIdx="0" presStyleCnt="6"/>
      <dgm:spPr/>
    </dgm:pt>
    <dgm:pt modelId="{84BD3E70-AEF0-4116-B6F6-DE8AFA1ACB2C}" type="pres">
      <dgm:prSet presAssocID="{0C0D0E83-FD7F-4932-985F-14E0C1FBE43A}" presName="text_2" presStyleLbl="node1" presStyleIdx="1" presStyleCnt="6">
        <dgm:presLayoutVars>
          <dgm:bulletEnabled val="1"/>
        </dgm:presLayoutVars>
      </dgm:prSet>
      <dgm:spPr/>
      <dgm:t>
        <a:bodyPr/>
        <a:lstStyle/>
        <a:p>
          <a:endParaRPr lang="fr-FR"/>
        </a:p>
      </dgm:t>
    </dgm:pt>
    <dgm:pt modelId="{89C231F9-7486-4A4D-8CA3-8128D497650D}" type="pres">
      <dgm:prSet presAssocID="{0C0D0E83-FD7F-4932-985F-14E0C1FBE43A}" presName="accent_2" presStyleCnt="0"/>
      <dgm:spPr/>
    </dgm:pt>
    <dgm:pt modelId="{9CF8DC91-FBE4-4679-B8F9-549B7FF7107F}" type="pres">
      <dgm:prSet presAssocID="{0C0D0E83-FD7F-4932-985F-14E0C1FBE43A}" presName="accentRepeatNode" presStyleLbl="solidFgAcc1" presStyleIdx="1" presStyleCnt="6"/>
      <dgm:spPr/>
    </dgm:pt>
    <dgm:pt modelId="{BFAA9563-9C6A-4250-B1AE-A6BAFCE4FB5F}" type="pres">
      <dgm:prSet presAssocID="{011F0005-5A33-4DB2-80E4-86732CDB9352}" presName="text_3" presStyleLbl="node1" presStyleIdx="2" presStyleCnt="6">
        <dgm:presLayoutVars>
          <dgm:bulletEnabled val="1"/>
        </dgm:presLayoutVars>
      </dgm:prSet>
      <dgm:spPr/>
      <dgm:t>
        <a:bodyPr/>
        <a:lstStyle/>
        <a:p>
          <a:endParaRPr lang="fr-FR"/>
        </a:p>
      </dgm:t>
    </dgm:pt>
    <dgm:pt modelId="{39C15405-0FCA-4702-A14E-EB00F2986D8B}" type="pres">
      <dgm:prSet presAssocID="{011F0005-5A33-4DB2-80E4-86732CDB9352}" presName="accent_3" presStyleCnt="0"/>
      <dgm:spPr/>
    </dgm:pt>
    <dgm:pt modelId="{55010BED-6042-46F0-A3BF-4D27CD19526D}" type="pres">
      <dgm:prSet presAssocID="{011F0005-5A33-4DB2-80E4-86732CDB9352}" presName="accentRepeatNode" presStyleLbl="solidFgAcc1" presStyleIdx="2" presStyleCnt="6"/>
      <dgm:spPr/>
    </dgm:pt>
    <dgm:pt modelId="{39B22383-5897-4858-846C-62F5141410A8}" type="pres">
      <dgm:prSet presAssocID="{33C87F49-5208-41D7-8D3C-625C32C0926A}" presName="text_4" presStyleLbl="node1" presStyleIdx="3" presStyleCnt="6">
        <dgm:presLayoutVars>
          <dgm:bulletEnabled val="1"/>
        </dgm:presLayoutVars>
      </dgm:prSet>
      <dgm:spPr/>
      <dgm:t>
        <a:bodyPr/>
        <a:lstStyle/>
        <a:p>
          <a:endParaRPr lang="fr-FR"/>
        </a:p>
      </dgm:t>
    </dgm:pt>
    <dgm:pt modelId="{895DE9E7-5DF6-4D0C-A911-4BEAF374D288}" type="pres">
      <dgm:prSet presAssocID="{33C87F49-5208-41D7-8D3C-625C32C0926A}" presName="accent_4" presStyleCnt="0"/>
      <dgm:spPr/>
    </dgm:pt>
    <dgm:pt modelId="{24AC994B-CEC4-47FD-9EF7-AD4ECEB82BB0}" type="pres">
      <dgm:prSet presAssocID="{33C87F49-5208-41D7-8D3C-625C32C0926A}" presName="accentRepeatNode" presStyleLbl="solidFgAcc1" presStyleIdx="3" presStyleCnt="6"/>
      <dgm:spPr/>
    </dgm:pt>
    <dgm:pt modelId="{2824B3E4-2FE9-4092-9310-66C57F0ACC00}" type="pres">
      <dgm:prSet presAssocID="{DA9F6FF5-B29D-438B-A4A9-1D544BC2BCD9}" presName="text_5" presStyleLbl="node1" presStyleIdx="4" presStyleCnt="6">
        <dgm:presLayoutVars>
          <dgm:bulletEnabled val="1"/>
        </dgm:presLayoutVars>
      </dgm:prSet>
      <dgm:spPr/>
      <dgm:t>
        <a:bodyPr/>
        <a:lstStyle/>
        <a:p>
          <a:endParaRPr lang="fr-FR"/>
        </a:p>
      </dgm:t>
    </dgm:pt>
    <dgm:pt modelId="{91AAC63D-38A3-43E9-8ECF-B61FEF9A16EC}" type="pres">
      <dgm:prSet presAssocID="{DA9F6FF5-B29D-438B-A4A9-1D544BC2BCD9}" presName="accent_5" presStyleCnt="0"/>
      <dgm:spPr/>
    </dgm:pt>
    <dgm:pt modelId="{7E84C6ED-765D-4633-9C7D-DDAB8D7D4A82}" type="pres">
      <dgm:prSet presAssocID="{DA9F6FF5-B29D-438B-A4A9-1D544BC2BCD9}" presName="accentRepeatNode" presStyleLbl="solidFgAcc1" presStyleIdx="4" presStyleCnt="6"/>
      <dgm:spPr/>
    </dgm:pt>
    <dgm:pt modelId="{F9F5AF17-E0A9-4424-9EBD-A596F8263CFC}" type="pres">
      <dgm:prSet presAssocID="{60376DAA-39F7-4E73-84FF-403B18D9BC63}" presName="text_6" presStyleLbl="node1" presStyleIdx="5" presStyleCnt="6">
        <dgm:presLayoutVars>
          <dgm:bulletEnabled val="1"/>
        </dgm:presLayoutVars>
      </dgm:prSet>
      <dgm:spPr/>
      <dgm:t>
        <a:bodyPr/>
        <a:lstStyle/>
        <a:p>
          <a:endParaRPr lang="fr-FR"/>
        </a:p>
      </dgm:t>
    </dgm:pt>
    <dgm:pt modelId="{C2E6075C-CBCF-4195-A78A-85A7F68F26AF}" type="pres">
      <dgm:prSet presAssocID="{60376DAA-39F7-4E73-84FF-403B18D9BC63}" presName="accent_6" presStyleCnt="0"/>
      <dgm:spPr/>
    </dgm:pt>
    <dgm:pt modelId="{8D12D708-7DF2-4820-8682-C5CCD15CD219}" type="pres">
      <dgm:prSet presAssocID="{60376DAA-39F7-4E73-84FF-403B18D9BC63}" presName="accentRepeatNode" presStyleLbl="solidFgAcc1" presStyleIdx="5" presStyleCnt="6"/>
      <dgm:spPr/>
    </dgm:pt>
  </dgm:ptLst>
  <dgm:cxnLst>
    <dgm:cxn modelId="{778CEE08-2B01-42E5-9B6E-F2B90650BF85}" type="presOf" srcId="{DA9F6FF5-B29D-438B-A4A9-1D544BC2BCD9}" destId="{2824B3E4-2FE9-4092-9310-66C57F0ACC00}" srcOrd="0" destOrd="0" presId="urn:microsoft.com/office/officeart/2008/layout/VerticalCurvedList"/>
    <dgm:cxn modelId="{F9537D97-3581-4627-B9E0-CAB48E32B1CD}" srcId="{6EF4C7EC-4641-4A5A-8E1C-75A9A59A8159}" destId="{33C87F49-5208-41D7-8D3C-625C32C0926A}" srcOrd="3" destOrd="0" parTransId="{AF9873D1-86E7-4245-A137-4C4545AF889A}" sibTransId="{76489136-3E87-4354-BDAD-F199D96B6D0A}"/>
    <dgm:cxn modelId="{7904E452-13B6-4C58-991E-8ED6C5EE83A5}" srcId="{6EF4C7EC-4641-4A5A-8E1C-75A9A59A8159}" destId="{6DEEC511-C56F-4D4E-B596-167B29B27D4C}" srcOrd="0" destOrd="0" parTransId="{C993F0E8-3045-47A4-81D2-D586F6F8C78D}" sibTransId="{7D6747C0-8DEA-49D2-817F-8BD83C70C876}"/>
    <dgm:cxn modelId="{EC4FC6AA-635F-4E9B-AB10-3B44DD81C9A4}" type="presOf" srcId="{011F0005-5A33-4DB2-80E4-86732CDB9352}" destId="{BFAA9563-9C6A-4250-B1AE-A6BAFCE4FB5F}" srcOrd="0" destOrd="0" presId="urn:microsoft.com/office/officeart/2008/layout/VerticalCurvedList"/>
    <dgm:cxn modelId="{77438411-CC7C-47FE-B14C-01C897EFED02}" type="presOf" srcId="{7D6747C0-8DEA-49D2-817F-8BD83C70C876}" destId="{38CC4564-D0B7-4B47-8A37-2B1D8C9490DE}" srcOrd="0" destOrd="0" presId="urn:microsoft.com/office/officeart/2008/layout/VerticalCurvedList"/>
    <dgm:cxn modelId="{EE7E45B1-C39F-4C46-B8A0-24DD76D4D3EC}" type="presOf" srcId="{60376DAA-39F7-4E73-84FF-403B18D9BC63}" destId="{F9F5AF17-E0A9-4424-9EBD-A596F8263CFC}" srcOrd="0" destOrd="0" presId="urn:microsoft.com/office/officeart/2008/layout/VerticalCurvedList"/>
    <dgm:cxn modelId="{508B2EC0-537E-4E75-B8C8-8AD51B30C399}" type="presOf" srcId="{33C87F49-5208-41D7-8D3C-625C32C0926A}" destId="{39B22383-5897-4858-846C-62F5141410A8}" srcOrd="0" destOrd="0" presId="urn:microsoft.com/office/officeart/2008/layout/VerticalCurvedList"/>
    <dgm:cxn modelId="{C019AAF6-3219-4B5F-9002-F74B4AFA9D65}" srcId="{6EF4C7EC-4641-4A5A-8E1C-75A9A59A8159}" destId="{60376DAA-39F7-4E73-84FF-403B18D9BC63}" srcOrd="5" destOrd="0" parTransId="{3547E1EB-053F-4981-AA19-8AFC748C47DB}" sibTransId="{712DE232-7E37-4C19-AAEC-7B9F8D321205}"/>
    <dgm:cxn modelId="{8E3B329E-B8B3-4B60-822F-A5C58FBBB1D8}" type="presOf" srcId="{0C0D0E83-FD7F-4932-985F-14E0C1FBE43A}" destId="{84BD3E70-AEF0-4116-B6F6-DE8AFA1ACB2C}" srcOrd="0" destOrd="0" presId="urn:microsoft.com/office/officeart/2008/layout/VerticalCurvedList"/>
    <dgm:cxn modelId="{8B3BB489-95A4-4C1A-BB7E-B0A34CF09264}" srcId="{6EF4C7EC-4641-4A5A-8E1C-75A9A59A8159}" destId="{0C0D0E83-FD7F-4932-985F-14E0C1FBE43A}" srcOrd="1" destOrd="0" parTransId="{27CDF053-EB20-4BB5-89C4-A0D5285C3379}" sibTransId="{71BC434A-FE47-486B-A1A5-711DB42FCD5E}"/>
    <dgm:cxn modelId="{B798F754-0DCA-4D2F-99AD-F51A7BE083DC}" type="presOf" srcId="{6DEEC511-C56F-4D4E-B596-167B29B27D4C}" destId="{FDB125FE-40C9-468C-8194-949064F4AA6B}" srcOrd="0" destOrd="0" presId="urn:microsoft.com/office/officeart/2008/layout/VerticalCurvedList"/>
    <dgm:cxn modelId="{5FAA854E-E79A-48E1-8843-E03CE1537374}" type="presOf" srcId="{6EF4C7EC-4641-4A5A-8E1C-75A9A59A8159}" destId="{897980B6-AF2F-4EDD-B5DE-AF75922C2E5F}" srcOrd="0" destOrd="0" presId="urn:microsoft.com/office/officeart/2008/layout/VerticalCurvedList"/>
    <dgm:cxn modelId="{DC476D8F-1177-43B4-8BD5-D877A01AB961}" srcId="{6EF4C7EC-4641-4A5A-8E1C-75A9A59A8159}" destId="{DA9F6FF5-B29D-438B-A4A9-1D544BC2BCD9}" srcOrd="4" destOrd="0" parTransId="{3611C33A-023F-4DE1-B93B-DEA035119555}" sibTransId="{FAB457F8-5656-418F-91F6-AFFB8F62C6CC}"/>
    <dgm:cxn modelId="{DC9FBD52-D234-4378-BE42-461665FB0BFD}" srcId="{6EF4C7EC-4641-4A5A-8E1C-75A9A59A8159}" destId="{011F0005-5A33-4DB2-80E4-86732CDB9352}" srcOrd="2" destOrd="0" parTransId="{C8C5BDF4-933E-4542-8DD2-117FE109C286}" sibTransId="{E4FE4F6E-EE6F-4308-BAA8-032BC095D87D}"/>
    <dgm:cxn modelId="{EF7BF1E3-3089-4B9A-A6BF-62704C8DBF1B}" type="presParOf" srcId="{897980B6-AF2F-4EDD-B5DE-AF75922C2E5F}" destId="{5ABBB6DF-0691-4811-94F0-ECDEA09118C2}" srcOrd="0" destOrd="0" presId="urn:microsoft.com/office/officeart/2008/layout/VerticalCurvedList"/>
    <dgm:cxn modelId="{8CCD52BF-C23B-4CF9-BEEA-CB12E552F4EC}" type="presParOf" srcId="{5ABBB6DF-0691-4811-94F0-ECDEA09118C2}" destId="{CC34BDFD-B2B8-4A48-B22D-A2722E76CB7D}" srcOrd="0" destOrd="0" presId="urn:microsoft.com/office/officeart/2008/layout/VerticalCurvedList"/>
    <dgm:cxn modelId="{F7EA152C-5DBF-46BF-A0DC-59636A2B0DE7}" type="presParOf" srcId="{CC34BDFD-B2B8-4A48-B22D-A2722E76CB7D}" destId="{39A9F069-F11B-47D1-893B-54299AF58C35}" srcOrd="0" destOrd="0" presId="urn:microsoft.com/office/officeart/2008/layout/VerticalCurvedList"/>
    <dgm:cxn modelId="{48D6B2C5-2A3A-4042-A5DF-D4C90C4F521C}" type="presParOf" srcId="{CC34BDFD-B2B8-4A48-B22D-A2722E76CB7D}" destId="{38CC4564-D0B7-4B47-8A37-2B1D8C9490DE}" srcOrd="1" destOrd="0" presId="urn:microsoft.com/office/officeart/2008/layout/VerticalCurvedList"/>
    <dgm:cxn modelId="{C1EE982C-3356-4C89-B0CA-A18E6ACEDAA1}" type="presParOf" srcId="{CC34BDFD-B2B8-4A48-B22D-A2722E76CB7D}" destId="{602EB3E0-DFB4-4096-8DB1-6A0BA9775F45}" srcOrd="2" destOrd="0" presId="urn:microsoft.com/office/officeart/2008/layout/VerticalCurvedList"/>
    <dgm:cxn modelId="{E9023735-E8F6-47A2-91AF-20B304A1F688}" type="presParOf" srcId="{CC34BDFD-B2B8-4A48-B22D-A2722E76CB7D}" destId="{942056C8-6972-40C6-BD5B-06ABDA20F382}" srcOrd="3" destOrd="0" presId="urn:microsoft.com/office/officeart/2008/layout/VerticalCurvedList"/>
    <dgm:cxn modelId="{621D31E1-BBAB-46E9-9A3E-8588206FD77E}" type="presParOf" srcId="{5ABBB6DF-0691-4811-94F0-ECDEA09118C2}" destId="{FDB125FE-40C9-468C-8194-949064F4AA6B}" srcOrd="1" destOrd="0" presId="urn:microsoft.com/office/officeart/2008/layout/VerticalCurvedList"/>
    <dgm:cxn modelId="{37CEBAB1-B1D9-4BF2-9A26-6096FA28C350}" type="presParOf" srcId="{5ABBB6DF-0691-4811-94F0-ECDEA09118C2}" destId="{C9B747E8-0A74-4243-B2F7-78A719762EA6}" srcOrd="2" destOrd="0" presId="urn:microsoft.com/office/officeart/2008/layout/VerticalCurvedList"/>
    <dgm:cxn modelId="{5E953892-E467-4188-B45E-266BF0095241}" type="presParOf" srcId="{C9B747E8-0A74-4243-B2F7-78A719762EA6}" destId="{8F788AA2-E131-4073-B8F9-F38E8A517608}" srcOrd="0" destOrd="0" presId="urn:microsoft.com/office/officeart/2008/layout/VerticalCurvedList"/>
    <dgm:cxn modelId="{8B85C0B6-466A-46C9-8EAC-091271F30F95}" type="presParOf" srcId="{5ABBB6DF-0691-4811-94F0-ECDEA09118C2}" destId="{84BD3E70-AEF0-4116-B6F6-DE8AFA1ACB2C}" srcOrd="3" destOrd="0" presId="urn:microsoft.com/office/officeart/2008/layout/VerticalCurvedList"/>
    <dgm:cxn modelId="{BD8D5F02-68FC-481A-B539-F7CE3E30FD55}" type="presParOf" srcId="{5ABBB6DF-0691-4811-94F0-ECDEA09118C2}" destId="{89C231F9-7486-4A4D-8CA3-8128D497650D}" srcOrd="4" destOrd="0" presId="urn:microsoft.com/office/officeart/2008/layout/VerticalCurvedList"/>
    <dgm:cxn modelId="{BFB37346-0480-4A68-B998-EB76F6C4827F}" type="presParOf" srcId="{89C231F9-7486-4A4D-8CA3-8128D497650D}" destId="{9CF8DC91-FBE4-4679-B8F9-549B7FF7107F}" srcOrd="0" destOrd="0" presId="urn:microsoft.com/office/officeart/2008/layout/VerticalCurvedList"/>
    <dgm:cxn modelId="{DA490722-8B7F-49C8-9FA9-02C3B5FD311D}" type="presParOf" srcId="{5ABBB6DF-0691-4811-94F0-ECDEA09118C2}" destId="{BFAA9563-9C6A-4250-B1AE-A6BAFCE4FB5F}" srcOrd="5" destOrd="0" presId="urn:microsoft.com/office/officeart/2008/layout/VerticalCurvedList"/>
    <dgm:cxn modelId="{97000C91-96B6-4B7B-86CA-11CAAD7A82FC}" type="presParOf" srcId="{5ABBB6DF-0691-4811-94F0-ECDEA09118C2}" destId="{39C15405-0FCA-4702-A14E-EB00F2986D8B}" srcOrd="6" destOrd="0" presId="urn:microsoft.com/office/officeart/2008/layout/VerticalCurvedList"/>
    <dgm:cxn modelId="{9AF03648-70FD-4037-AD77-9816D8914259}" type="presParOf" srcId="{39C15405-0FCA-4702-A14E-EB00F2986D8B}" destId="{55010BED-6042-46F0-A3BF-4D27CD19526D}" srcOrd="0" destOrd="0" presId="urn:microsoft.com/office/officeart/2008/layout/VerticalCurvedList"/>
    <dgm:cxn modelId="{538EBE25-3CC4-41CA-8A48-C4DDDF90C691}" type="presParOf" srcId="{5ABBB6DF-0691-4811-94F0-ECDEA09118C2}" destId="{39B22383-5897-4858-846C-62F5141410A8}" srcOrd="7" destOrd="0" presId="urn:microsoft.com/office/officeart/2008/layout/VerticalCurvedList"/>
    <dgm:cxn modelId="{898F4A0E-A79C-47FD-8D7C-EAE8B9B50A82}" type="presParOf" srcId="{5ABBB6DF-0691-4811-94F0-ECDEA09118C2}" destId="{895DE9E7-5DF6-4D0C-A911-4BEAF374D288}" srcOrd="8" destOrd="0" presId="urn:microsoft.com/office/officeart/2008/layout/VerticalCurvedList"/>
    <dgm:cxn modelId="{C6C3FA26-84D6-448E-97AD-7715CBD492FF}" type="presParOf" srcId="{895DE9E7-5DF6-4D0C-A911-4BEAF374D288}" destId="{24AC994B-CEC4-47FD-9EF7-AD4ECEB82BB0}" srcOrd="0" destOrd="0" presId="urn:microsoft.com/office/officeart/2008/layout/VerticalCurvedList"/>
    <dgm:cxn modelId="{CAF5BDAD-B020-455D-A02F-996696853B49}" type="presParOf" srcId="{5ABBB6DF-0691-4811-94F0-ECDEA09118C2}" destId="{2824B3E4-2FE9-4092-9310-66C57F0ACC00}" srcOrd="9" destOrd="0" presId="urn:microsoft.com/office/officeart/2008/layout/VerticalCurvedList"/>
    <dgm:cxn modelId="{4D258566-06BA-4DA8-8B08-6A3432E30AD1}" type="presParOf" srcId="{5ABBB6DF-0691-4811-94F0-ECDEA09118C2}" destId="{91AAC63D-38A3-43E9-8ECF-B61FEF9A16EC}" srcOrd="10" destOrd="0" presId="urn:microsoft.com/office/officeart/2008/layout/VerticalCurvedList"/>
    <dgm:cxn modelId="{0DEFE615-DCC9-45C2-9660-63D8DCEEDC3A}" type="presParOf" srcId="{91AAC63D-38A3-43E9-8ECF-B61FEF9A16EC}" destId="{7E84C6ED-765D-4633-9C7D-DDAB8D7D4A82}" srcOrd="0" destOrd="0" presId="urn:microsoft.com/office/officeart/2008/layout/VerticalCurvedList"/>
    <dgm:cxn modelId="{B33384FF-177B-4A74-915A-E3FE8F68628D}" type="presParOf" srcId="{5ABBB6DF-0691-4811-94F0-ECDEA09118C2}" destId="{F9F5AF17-E0A9-4424-9EBD-A596F8263CFC}" srcOrd="11" destOrd="0" presId="urn:microsoft.com/office/officeart/2008/layout/VerticalCurvedList"/>
    <dgm:cxn modelId="{8E501123-FF6A-4A83-9862-873A237F329A}" type="presParOf" srcId="{5ABBB6DF-0691-4811-94F0-ECDEA09118C2}" destId="{C2E6075C-CBCF-4195-A78A-85A7F68F26AF}" srcOrd="12" destOrd="0" presId="urn:microsoft.com/office/officeart/2008/layout/VerticalCurvedList"/>
    <dgm:cxn modelId="{AF156B61-6E3C-4D19-BFA7-A33A4DC2C127}" type="presParOf" srcId="{C2E6075C-CBCF-4195-A78A-85A7F68F26AF}" destId="{8D12D708-7DF2-4820-8682-C5CCD15CD2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FD9D62-CF97-41AE-8690-4CC9679D372C}"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fr-FR"/>
        </a:p>
      </dgm:t>
    </dgm:pt>
    <dgm:pt modelId="{13B9B7E5-A361-4EDE-9164-ECCC48FC2197}">
      <dgm:prSet phldrT="[Texte]"/>
      <dgm:spPr/>
      <dgm:t>
        <a:bodyPr/>
        <a:lstStyle/>
        <a:p>
          <a:r>
            <a:rPr lang="fr-FR" dirty="0" smtClean="0"/>
            <a:t>PME</a:t>
          </a:r>
          <a:endParaRPr lang="fr-FR" dirty="0"/>
        </a:p>
      </dgm:t>
    </dgm:pt>
    <dgm:pt modelId="{0DC07996-E378-4C62-8B28-EB4BBD865B3B}" type="parTrans" cxnId="{FFF7B9F0-AA14-4CA4-9556-0A36C2D51765}">
      <dgm:prSet/>
      <dgm:spPr/>
      <dgm:t>
        <a:bodyPr/>
        <a:lstStyle/>
        <a:p>
          <a:endParaRPr lang="fr-FR"/>
        </a:p>
      </dgm:t>
    </dgm:pt>
    <dgm:pt modelId="{D05020D3-1CC4-4BCA-8DBD-58BC8FA5A7AC}" type="sibTrans" cxnId="{FFF7B9F0-AA14-4CA4-9556-0A36C2D51765}">
      <dgm:prSet/>
      <dgm:spPr/>
      <dgm:t>
        <a:bodyPr/>
        <a:lstStyle/>
        <a:p>
          <a:endParaRPr lang="fr-FR"/>
        </a:p>
      </dgm:t>
    </dgm:pt>
    <dgm:pt modelId="{C870E1CB-5A24-4AE1-8134-42733EFFD2C3}">
      <dgm:prSet phldrT="[Texte]" custT="1"/>
      <dgm:spPr/>
      <dgm:t>
        <a:bodyPr/>
        <a:lstStyle/>
        <a:p>
          <a:r>
            <a:rPr lang="fr-FR" sz="2400" b="1" dirty="0" smtClean="0"/>
            <a:t>Activité</a:t>
          </a:r>
          <a:endParaRPr lang="fr-FR" sz="2400" b="1" dirty="0"/>
        </a:p>
      </dgm:t>
    </dgm:pt>
    <dgm:pt modelId="{C5E51AA6-AB16-47D9-9957-ED7278E6F9D6}" type="parTrans" cxnId="{FC4F3AF0-6664-4773-B5D6-5861A0147EFD}">
      <dgm:prSet/>
      <dgm:spPr/>
      <dgm:t>
        <a:bodyPr/>
        <a:lstStyle/>
        <a:p>
          <a:endParaRPr lang="fr-FR"/>
        </a:p>
      </dgm:t>
    </dgm:pt>
    <dgm:pt modelId="{0F7DA477-0155-414F-84E8-F793F931D4ED}" type="sibTrans" cxnId="{FC4F3AF0-6664-4773-B5D6-5861A0147EFD}">
      <dgm:prSet/>
      <dgm:spPr/>
      <dgm:t>
        <a:bodyPr/>
        <a:lstStyle/>
        <a:p>
          <a:endParaRPr lang="fr-FR"/>
        </a:p>
      </dgm:t>
    </dgm:pt>
    <dgm:pt modelId="{BA527FBA-4F3D-441B-A685-B5C589BCE986}">
      <dgm:prSet phldrT="[Texte]" custT="1"/>
      <dgm:spPr/>
      <dgm:t>
        <a:bodyPr/>
        <a:lstStyle/>
        <a:p>
          <a:r>
            <a:rPr lang="fr-FR" sz="2400" b="1" dirty="0" smtClean="0"/>
            <a:t>RH</a:t>
          </a:r>
          <a:endParaRPr lang="fr-FR" sz="2400" b="1" dirty="0"/>
        </a:p>
      </dgm:t>
    </dgm:pt>
    <dgm:pt modelId="{73A35E52-D6E4-40B0-9D1E-911E84FB5905}" type="parTrans" cxnId="{A373D6E9-7EF0-45D5-97F0-72114241D003}">
      <dgm:prSet/>
      <dgm:spPr/>
      <dgm:t>
        <a:bodyPr/>
        <a:lstStyle/>
        <a:p>
          <a:endParaRPr lang="fr-FR"/>
        </a:p>
      </dgm:t>
    </dgm:pt>
    <dgm:pt modelId="{147A1C5A-1364-44C5-BC4C-6854DA8327B1}" type="sibTrans" cxnId="{A373D6E9-7EF0-45D5-97F0-72114241D003}">
      <dgm:prSet/>
      <dgm:spPr/>
      <dgm:t>
        <a:bodyPr/>
        <a:lstStyle/>
        <a:p>
          <a:endParaRPr lang="fr-FR"/>
        </a:p>
      </dgm:t>
    </dgm:pt>
    <dgm:pt modelId="{944FF049-E748-4973-9532-467AA605EE47}">
      <dgm:prSet phldrT="[Texte]" custT="1"/>
      <dgm:spPr/>
      <dgm:t>
        <a:bodyPr/>
        <a:lstStyle/>
        <a:p>
          <a:r>
            <a:rPr lang="fr-FR" sz="2400" b="1" dirty="0" smtClean="0"/>
            <a:t>Finances</a:t>
          </a:r>
          <a:endParaRPr lang="fr-FR" sz="2400" b="1" dirty="0"/>
        </a:p>
      </dgm:t>
    </dgm:pt>
    <dgm:pt modelId="{42785BDD-90DB-48D9-B66C-05C8431E4EFE}" type="parTrans" cxnId="{55F2B1E2-36E1-4DC7-AB02-3168D352C7EF}">
      <dgm:prSet/>
      <dgm:spPr/>
      <dgm:t>
        <a:bodyPr/>
        <a:lstStyle/>
        <a:p>
          <a:endParaRPr lang="fr-FR"/>
        </a:p>
      </dgm:t>
    </dgm:pt>
    <dgm:pt modelId="{E1B40361-49F8-4634-BECF-CE96B890DCE2}" type="sibTrans" cxnId="{55F2B1E2-36E1-4DC7-AB02-3168D352C7EF}">
      <dgm:prSet/>
      <dgm:spPr/>
      <dgm:t>
        <a:bodyPr/>
        <a:lstStyle/>
        <a:p>
          <a:endParaRPr lang="fr-FR"/>
        </a:p>
      </dgm:t>
    </dgm:pt>
    <dgm:pt modelId="{7185DA0B-09BF-4A3B-84A6-68437BFC6EB7}">
      <dgm:prSet phldrT="[Texte]" custT="1"/>
      <dgm:spPr/>
      <dgm:t>
        <a:bodyPr/>
        <a:lstStyle/>
        <a:p>
          <a:r>
            <a:rPr lang="fr-FR" sz="2400" b="1" dirty="0" smtClean="0"/>
            <a:t>Qualité</a:t>
          </a:r>
          <a:endParaRPr lang="fr-FR" sz="2400" b="1" dirty="0"/>
        </a:p>
      </dgm:t>
    </dgm:pt>
    <dgm:pt modelId="{2A0B32F5-5AF7-42C3-BB1A-1358933FB3B7}" type="parTrans" cxnId="{396FA01B-E734-426C-ABB3-9EF259947AA7}">
      <dgm:prSet/>
      <dgm:spPr/>
      <dgm:t>
        <a:bodyPr/>
        <a:lstStyle/>
        <a:p>
          <a:endParaRPr lang="fr-FR"/>
        </a:p>
      </dgm:t>
    </dgm:pt>
    <dgm:pt modelId="{C6211FB4-1880-44E5-84BB-979A487CE5CD}" type="sibTrans" cxnId="{396FA01B-E734-426C-ABB3-9EF259947AA7}">
      <dgm:prSet/>
      <dgm:spPr/>
      <dgm:t>
        <a:bodyPr/>
        <a:lstStyle/>
        <a:p>
          <a:endParaRPr lang="fr-FR"/>
        </a:p>
      </dgm:t>
    </dgm:pt>
    <dgm:pt modelId="{3C0A29E0-9E86-4032-AE8F-2CFB897AE5D1}" type="pres">
      <dgm:prSet presAssocID="{97FD9D62-CF97-41AE-8690-4CC9679D372C}" presName="composite" presStyleCnt="0">
        <dgm:presLayoutVars>
          <dgm:chMax val="1"/>
          <dgm:dir/>
          <dgm:resizeHandles val="exact"/>
        </dgm:presLayoutVars>
      </dgm:prSet>
      <dgm:spPr/>
      <dgm:t>
        <a:bodyPr/>
        <a:lstStyle/>
        <a:p>
          <a:endParaRPr lang="fr-FR"/>
        </a:p>
      </dgm:t>
    </dgm:pt>
    <dgm:pt modelId="{FB7AB24F-5DB4-4992-862C-C11C379C1421}" type="pres">
      <dgm:prSet presAssocID="{97FD9D62-CF97-41AE-8690-4CC9679D372C}" presName="radial" presStyleCnt="0">
        <dgm:presLayoutVars>
          <dgm:animLvl val="ctr"/>
        </dgm:presLayoutVars>
      </dgm:prSet>
      <dgm:spPr/>
    </dgm:pt>
    <dgm:pt modelId="{29747E34-0C39-4AA2-A9AA-FED4B1BBE80B}" type="pres">
      <dgm:prSet presAssocID="{13B9B7E5-A361-4EDE-9164-ECCC48FC2197}" presName="centerShape" presStyleLbl="vennNode1" presStyleIdx="0" presStyleCnt="5"/>
      <dgm:spPr/>
      <dgm:t>
        <a:bodyPr/>
        <a:lstStyle/>
        <a:p>
          <a:endParaRPr lang="fr-FR"/>
        </a:p>
      </dgm:t>
    </dgm:pt>
    <dgm:pt modelId="{9935BC95-B9E8-4851-9184-EB07242EEBAC}" type="pres">
      <dgm:prSet presAssocID="{C870E1CB-5A24-4AE1-8134-42733EFFD2C3}" presName="node" presStyleLbl="vennNode1" presStyleIdx="1" presStyleCnt="5">
        <dgm:presLayoutVars>
          <dgm:bulletEnabled val="1"/>
        </dgm:presLayoutVars>
      </dgm:prSet>
      <dgm:spPr/>
      <dgm:t>
        <a:bodyPr/>
        <a:lstStyle/>
        <a:p>
          <a:endParaRPr lang="fr-FR"/>
        </a:p>
      </dgm:t>
    </dgm:pt>
    <dgm:pt modelId="{0FE29E61-2359-40FE-98AE-07CF3AD2E872}" type="pres">
      <dgm:prSet presAssocID="{BA527FBA-4F3D-441B-A685-B5C589BCE986}" presName="node" presStyleLbl="vennNode1" presStyleIdx="2" presStyleCnt="5">
        <dgm:presLayoutVars>
          <dgm:bulletEnabled val="1"/>
        </dgm:presLayoutVars>
      </dgm:prSet>
      <dgm:spPr/>
      <dgm:t>
        <a:bodyPr/>
        <a:lstStyle/>
        <a:p>
          <a:endParaRPr lang="fr-FR"/>
        </a:p>
      </dgm:t>
    </dgm:pt>
    <dgm:pt modelId="{21524163-8B5A-4446-B769-46F337E890D4}" type="pres">
      <dgm:prSet presAssocID="{944FF049-E748-4973-9532-467AA605EE47}" presName="node" presStyleLbl="vennNode1" presStyleIdx="3" presStyleCnt="5" custScaleX="112303">
        <dgm:presLayoutVars>
          <dgm:bulletEnabled val="1"/>
        </dgm:presLayoutVars>
      </dgm:prSet>
      <dgm:spPr/>
      <dgm:t>
        <a:bodyPr/>
        <a:lstStyle/>
        <a:p>
          <a:endParaRPr lang="fr-FR"/>
        </a:p>
      </dgm:t>
    </dgm:pt>
    <dgm:pt modelId="{62AFF8D1-F0A4-4835-964E-39FD81076B3C}" type="pres">
      <dgm:prSet presAssocID="{7185DA0B-09BF-4A3B-84A6-68437BFC6EB7}" presName="node" presStyleLbl="vennNode1" presStyleIdx="4" presStyleCnt="5">
        <dgm:presLayoutVars>
          <dgm:bulletEnabled val="1"/>
        </dgm:presLayoutVars>
      </dgm:prSet>
      <dgm:spPr/>
      <dgm:t>
        <a:bodyPr/>
        <a:lstStyle/>
        <a:p>
          <a:endParaRPr lang="fr-FR"/>
        </a:p>
      </dgm:t>
    </dgm:pt>
  </dgm:ptLst>
  <dgm:cxnLst>
    <dgm:cxn modelId="{5A5659D2-F7AE-4677-AD20-EA8F078A093B}" type="presOf" srcId="{944FF049-E748-4973-9532-467AA605EE47}" destId="{21524163-8B5A-4446-B769-46F337E890D4}" srcOrd="0" destOrd="0" presId="urn:microsoft.com/office/officeart/2005/8/layout/radial3"/>
    <dgm:cxn modelId="{BB0BB27F-3155-4E19-B807-83AA98F0CC2A}" type="presOf" srcId="{7185DA0B-09BF-4A3B-84A6-68437BFC6EB7}" destId="{62AFF8D1-F0A4-4835-964E-39FD81076B3C}" srcOrd="0" destOrd="0" presId="urn:microsoft.com/office/officeart/2005/8/layout/radial3"/>
    <dgm:cxn modelId="{FFF7B9F0-AA14-4CA4-9556-0A36C2D51765}" srcId="{97FD9D62-CF97-41AE-8690-4CC9679D372C}" destId="{13B9B7E5-A361-4EDE-9164-ECCC48FC2197}" srcOrd="0" destOrd="0" parTransId="{0DC07996-E378-4C62-8B28-EB4BBD865B3B}" sibTransId="{D05020D3-1CC4-4BCA-8DBD-58BC8FA5A7AC}"/>
    <dgm:cxn modelId="{FC4F3AF0-6664-4773-B5D6-5861A0147EFD}" srcId="{13B9B7E5-A361-4EDE-9164-ECCC48FC2197}" destId="{C870E1CB-5A24-4AE1-8134-42733EFFD2C3}" srcOrd="0" destOrd="0" parTransId="{C5E51AA6-AB16-47D9-9957-ED7278E6F9D6}" sibTransId="{0F7DA477-0155-414F-84E8-F793F931D4ED}"/>
    <dgm:cxn modelId="{07C45B95-00E2-4685-B469-0F4EB060461F}" type="presOf" srcId="{C870E1CB-5A24-4AE1-8134-42733EFFD2C3}" destId="{9935BC95-B9E8-4851-9184-EB07242EEBAC}" srcOrd="0" destOrd="0" presId="urn:microsoft.com/office/officeart/2005/8/layout/radial3"/>
    <dgm:cxn modelId="{7AC5B118-0C57-42C4-AB22-B9BA336618A0}" type="presOf" srcId="{BA527FBA-4F3D-441B-A685-B5C589BCE986}" destId="{0FE29E61-2359-40FE-98AE-07CF3AD2E872}" srcOrd="0" destOrd="0" presId="urn:microsoft.com/office/officeart/2005/8/layout/radial3"/>
    <dgm:cxn modelId="{396FA01B-E734-426C-ABB3-9EF259947AA7}" srcId="{13B9B7E5-A361-4EDE-9164-ECCC48FC2197}" destId="{7185DA0B-09BF-4A3B-84A6-68437BFC6EB7}" srcOrd="3" destOrd="0" parTransId="{2A0B32F5-5AF7-42C3-BB1A-1358933FB3B7}" sibTransId="{C6211FB4-1880-44E5-84BB-979A487CE5CD}"/>
    <dgm:cxn modelId="{55F2B1E2-36E1-4DC7-AB02-3168D352C7EF}" srcId="{13B9B7E5-A361-4EDE-9164-ECCC48FC2197}" destId="{944FF049-E748-4973-9532-467AA605EE47}" srcOrd="2" destOrd="0" parTransId="{42785BDD-90DB-48D9-B66C-05C8431E4EFE}" sibTransId="{E1B40361-49F8-4634-BECF-CE96B890DCE2}"/>
    <dgm:cxn modelId="{9185A0F8-F75A-44C2-ACEE-007534AB3D0F}" type="presOf" srcId="{13B9B7E5-A361-4EDE-9164-ECCC48FC2197}" destId="{29747E34-0C39-4AA2-A9AA-FED4B1BBE80B}" srcOrd="0" destOrd="0" presId="urn:microsoft.com/office/officeart/2005/8/layout/radial3"/>
    <dgm:cxn modelId="{A373D6E9-7EF0-45D5-97F0-72114241D003}" srcId="{13B9B7E5-A361-4EDE-9164-ECCC48FC2197}" destId="{BA527FBA-4F3D-441B-A685-B5C589BCE986}" srcOrd="1" destOrd="0" parTransId="{73A35E52-D6E4-40B0-9D1E-911E84FB5905}" sibTransId="{147A1C5A-1364-44C5-BC4C-6854DA8327B1}"/>
    <dgm:cxn modelId="{5C0AD52C-1E94-4721-88C8-9C83D5C73381}" type="presOf" srcId="{97FD9D62-CF97-41AE-8690-4CC9679D372C}" destId="{3C0A29E0-9E86-4032-AE8F-2CFB897AE5D1}" srcOrd="0" destOrd="0" presId="urn:microsoft.com/office/officeart/2005/8/layout/radial3"/>
    <dgm:cxn modelId="{B87C1723-1AD6-4864-9468-DED6D47D529A}" type="presParOf" srcId="{3C0A29E0-9E86-4032-AE8F-2CFB897AE5D1}" destId="{FB7AB24F-5DB4-4992-862C-C11C379C1421}" srcOrd="0" destOrd="0" presId="urn:microsoft.com/office/officeart/2005/8/layout/radial3"/>
    <dgm:cxn modelId="{82C59DB7-869D-4EB9-AFE6-67284C53A06C}" type="presParOf" srcId="{FB7AB24F-5DB4-4992-862C-C11C379C1421}" destId="{29747E34-0C39-4AA2-A9AA-FED4B1BBE80B}" srcOrd="0" destOrd="0" presId="urn:microsoft.com/office/officeart/2005/8/layout/radial3"/>
    <dgm:cxn modelId="{FEDA025A-5998-4DFF-9109-E872168C9AC5}" type="presParOf" srcId="{FB7AB24F-5DB4-4992-862C-C11C379C1421}" destId="{9935BC95-B9E8-4851-9184-EB07242EEBAC}" srcOrd="1" destOrd="0" presId="urn:microsoft.com/office/officeart/2005/8/layout/radial3"/>
    <dgm:cxn modelId="{53604D5A-5C35-43C8-BD30-9966B77DC26D}" type="presParOf" srcId="{FB7AB24F-5DB4-4992-862C-C11C379C1421}" destId="{0FE29E61-2359-40FE-98AE-07CF3AD2E872}" srcOrd="2" destOrd="0" presId="urn:microsoft.com/office/officeart/2005/8/layout/radial3"/>
    <dgm:cxn modelId="{3DAB02D4-86DC-4B1D-BDA9-5B4AEDF4EBF1}" type="presParOf" srcId="{FB7AB24F-5DB4-4992-862C-C11C379C1421}" destId="{21524163-8B5A-4446-B769-46F337E890D4}" srcOrd="3" destOrd="0" presId="urn:microsoft.com/office/officeart/2005/8/layout/radial3"/>
    <dgm:cxn modelId="{96E250C3-AAB0-408E-B5F7-B4BB6AE1E8A7}" type="presParOf" srcId="{FB7AB24F-5DB4-4992-862C-C11C379C1421}" destId="{62AFF8D1-F0A4-4835-964E-39FD81076B3C}"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125FE-40C9-468C-8194-949064F4AA6B}">
      <dsp:nvSpPr>
        <dsp:cNvPr id="0" name=""/>
        <dsp:cNvSpPr/>
      </dsp:nvSpPr>
      <dsp:spPr>
        <a:xfrm>
          <a:off x="396161" y="259698"/>
          <a:ext cx="7836738" cy="519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1. Introduction</a:t>
          </a:r>
          <a:endParaRPr lang="fr-FR" sz="2000" kern="1200" dirty="0">
            <a:latin typeface="Arial" panose="020B0604020202020204" pitchFamily="34" charset="0"/>
            <a:cs typeface="Arial" panose="020B0604020202020204" pitchFamily="34" charset="0"/>
          </a:endParaRPr>
        </a:p>
      </dsp:txBody>
      <dsp:txXfrm>
        <a:off x="396161" y="259698"/>
        <a:ext cx="7836738" cy="519200"/>
      </dsp:txXfrm>
    </dsp:sp>
    <dsp:sp modelId="{8F788AA2-E131-4073-B8F9-F38E8A517608}">
      <dsp:nvSpPr>
        <dsp:cNvPr id="0" name=""/>
        <dsp:cNvSpPr/>
      </dsp:nvSpPr>
      <dsp:spPr>
        <a:xfrm>
          <a:off x="71661" y="194798"/>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D3E70-AEF0-4116-B6F6-DE8AFA1ACB2C}">
      <dsp:nvSpPr>
        <dsp:cNvPr id="0" name=""/>
        <dsp:cNvSpPr/>
      </dsp:nvSpPr>
      <dsp:spPr>
        <a:xfrm>
          <a:off x="823238" y="1038400"/>
          <a:ext cx="7409660" cy="5192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2. Les concepts du PME</a:t>
          </a:r>
          <a:endParaRPr lang="fr-FR" sz="2000" kern="1200" dirty="0">
            <a:latin typeface="Arial" panose="020B0604020202020204" pitchFamily="34" charset="0"/>
            <a:cs typeface="Arial" panose="020B0604020202020204" pitchFamily="34" charset="0"/>
          </a:endParaRPr>
        </a:p>
      </dsp:txBody>
      <dsp:txXfrm>
        <a:off x="823238" y="1038400"/>
        <a:ext cx="7409660" cy="519200"/>
      </dsp:txXfrm>
    </dsp:sp>
    <dsp:sp modelId="{9CF8DC91-FBE4-4679-B8F9-549B7FF7107F}">
      <dsp:nvSpPr>
        <dsp:cNvPr id="0" name=""/>
        <dsp:cNvSpPr/>
      </dsp:nvSpPr>
      <dsp:spPr>
        <a:xfrm>
          <a:off x="498738" y="97350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A9563-9C6A-4250-B1AE-A6BAFCE4FB5F}">
      <dsp:nvSpPr>
        <dsp:cNvPr id="0" name=""/>
        <dsp:cNvSpPr/>
      </dsp:nvSpPr>
      <dsp:spPr>
        <a:xfrm>
          <a:off x="1018530" y="1817101"/>
          <a:ext cx="721436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 Le dialogue de gestion</a:t>
          </a:r>
          <a:endParaRPr lang="fr-FR" sz="2000" kern="1200" dirty="0">
            <a:latin typeface="Arial" panose="020B0604020202020204" pitchFamily="34" charset="0"/>
            <a:cs typeface="Arial" panose="020B0604020202020204" pitchFamily="34" charset="0"/>
          </a:endParaRPr>
        </a:p>
      </dsp:txBody>
      <dsp:txXfrm>
        <a:off x="1018530" y="1817101"/>
        <a:ext cx="7214368" cy="519200"/>
      </dsp:txXfrm>
    </dsp:sp>
    <dsp:sp modelId="{55010BED-6042-46F0-A3BF-4D27CD19526D}">
      <dsp:nvSpPr>
        <dsp:cNvPr id="0" name=""/>
        <dsp:cNvSpPr/>
      </dsp:nvSpPr>
      <dsp:spPr>
        <a:xfrm>
          <a:off x="694030" y="1752201"/>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22383-5897-4858-846C-62F5141410A8}">
      <dsp:nvSpPr>
        <dsp:cNvPr id="0" name=""/>
        <dsp:cNvSpPr/>
      </dsp:nvSpPr>
      <dsp:spPr>
        <a:xfrm>
          <a:off x="1018530" y="2595309"/>
          <a:ext cx="721436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4</a:t>
          </a:r>
          <a:r>
            <a:rPr lang="fr-FR" sz="2800" kern="1200" dirty="0" smtClean="0">
              <a:latin typeface="Arial" panose="020B0604020202020204" pitchFamily="34" charset="0"/>
              <a:cs typeface="Arial" panose="020B0604020202020204" pitchFamily="34" charset="0"/>
            </a:rPr>
            <a:t>.</a:t>
          </a:r>
          <a:r>
            <a:rPr lang="fr-FR" sz="2000" kern="1200" dirty="0" smtClean="0">
              <a:latin typeface="Arial" panose="020B0604020202020204" pitchFamily="34" charset="0"/>
              <a:cs typeface="Arial" panose="020B0604020202020204" pitchFamily="34" charset="0"/>
            </a:rPr>
            <a:t> Les outils du PME</a:t>
          </a:r>
          <a:endParaRPr lang="fr-FR" sz="2000" kern="1200" dirty="0">
            <a:latin typeface="Arial" panose="020B0604020202020204" pitchFamily="34" charset="0"/>
            <a:cs typeface="Arial" panose="020B0604020202020204" pitchFamily="34" charset="0"/>
          </a:endParaRPr>
        </a:p>
      </dsp:txBody>
      <dsp:txXfrm>
        <a:off x="1018530" y="2595309"/>
        <a:ext cx="7214368" cy="519200"/>
      </dsp:txXfrm>
    </dsp:sp>
    <dsp:sp modelId="{24AC994B-CEC4-47FD-9EF7-AD4ECEB82BB0}">
      <dsp:nvSpPr>
        <dsp:cNvPr id="0" name=""/>
        <dsp:cNvSpPr/>
      </dsp:nvSpPr>
      <dsp:spPr>
        <a:xfrm>
          <a:off x="694030" y="2530409"/>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4B3E4-2FE9-4092-9310-66C57F0ACC00}">
      <dsp:nvSpPr>
        <dsp:cNvPr id="0" name=""/>
        <dsp:cNvSpPr/>
      </dsp:nvSpPr>
      <dsp:spPr>
        <a:xfrm>
          <a:off x="823238" y="3374010"/>
          <a:ext cx="7409660"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5. L’exemple d’</a:t>
          </a:r>
          <a:r>
            <a:rPr lang="fr-FR" sz="2000" kern="1200" dirty="0" err="1" smtClean="0">
              <a:latin typeface="Arial" panose="020B0604020202020204" pitchFamily="34" charset="0"/>
              <a:cs typeface="Arial" panose="020B0604020202020204" pitchFamily="34" charset="0"/>
            </a:rPr>
            <a:t>Hospidiag</a:t>
          </a:r>
          <a:endParaRPr lang="fr-FR" sz="2000" kern="1200" dirty="0">
            <a:latin typeface="Arial" panose="020B0604020202020204" pitchFamily="34" charset="0"/>
            <a:cs typeface="Arial" panose="020B0604020202020204" pitchFamily="34" charset="0"/>
          </a:endParaRPr>
        </a:p>
      </dsp:txBody>
      <dsp:txXfrm>
        <a:off x="823238" y="3374010"/>
        <a:ext cx="7409660" cy="519200"/>
      </dsp:txXfrm>
    </dsp:sp>
    <dsp:sp modelId="{7E84C6ED-765D-4633-9C7D-DDAB8D7D4A82}">
      <dsp:nvSpPr>
        <dsp:cNvPr id="0" name=""/>
        <dsp:cNvSpPr/>
      </dsp:nvSpPr>
      <dsp:spPr>
        <a:xfrm>
          <a:off x="498738" y="330911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5AF17-E0A9-4424-9EBD-A596F8263CFC}">
      <dsp:nvSpPr>
        <dsp:cNvPr id="0" name=""/>
        <dsp:cNvSpPr/>
      </dsp:nvSpPr>
      <dsp:spPr>
        <a:xfrm>
          <a:off x="396161" y="4152712"/>
          <a:ext cx="783673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6. Conclusion </a:t>
          </a:r>
          <a:endParaRPr lang="fr-FR" sz="2000" kern="1200" dirty="0">
            <a:latin typeface="Arial" panose="020B0604020202020204" pitchFamily="34" charset="0"/>
            <a:cs typeface="Arial" panose="020B0604020202020204" pitchFamily="34" charset="0"/>
          </a:endParaRPr>
        </a:p>
      </dsp:txBody>
      <dsp:txXfrm>
        <a:off x="396161" y="4152712"/>
        <a:ext cx="7836738" cy="519200"/>
      </dsp:txXfrm>
    </dsp:sp>
    <dsp:sp modelId="{8D12D708-7DF2-4820-8682-C5CCD15CD219}">
      <dsp:nvSpPr>
        <dsp:cNvPr id="0" name=""/>
        <dsp:cNvSpPr/>
      </dsp:nvSpPr>
      <dsp:spPr>
        <a:xfrm>
          <a:off x="71661" y="4087812"/>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FC9B-271B-4128-995B-95D8402A7409}">
      <dsp:nvSpPr>
        <dsp:cNvPr id="0" name=""/>
        <dsp:cNvSpPr/>
      </dsp:nvSpPr>
      <dsp:spPr>
        <a:xfrm>
          <a:off x="272468" y="0"/>
          <a:ext cx="9122118" cy="570132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70ADD-0063-45F3-8E46-EC02FE009F08}">
      <dsp:nvSpPr>
        <dsp:cNvPr id="0" name=""/>
        <dsp:cNvSpPr/>
      </dsp:nvSpPr>
      <dsp:spPr>
        <a:xfrm>
          <a:off x="1170997" y="4239504"/>
          <a:ext cx="209808" cy="2098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865AA-B4B9-4E14-90D9-7ACF9C0D8FA2}">
      <dsp:nvSpPr>
        <dsp:cNvPr id="0" name=""/>
        <dsp:cNvSpPr/>
      </dsp:nvSpPr>
      <dsp:spPr>
        <a:xfrm>
          <a:off x="1275901" y="4344408"/>
          <a:ext cx="1559882" cy="135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73" tIns="0" rIns="0" bIns="0" numCol="1" spcCol="1270" anchor="t" anchorCtr="0">
          <a:noAutofit/>
        </a:bodyPr>
        <a:lstStyle/>
        <a:p>
          <a:pPr lvl="0" algn="l" defTabSz="1066800">
            <a:lnSpc>
              <a:spcPct val="90000"/>
            </a:lnSpc>
            <a:spcBef>
              <a:spcPct val="0"/>
            </a:spcBef>
            <a:spcAft>
              <a:spcPct val="35000"/>
            </a:spcAft>
          </a:pPr>
          <a:r>
            <a:rPr lang="fr-FR" sz="2400" b="0" i="0" kern="1200" dirty="0" smtClean="0"/>
            <a:t>Permettre aux </a:t>
          </a:r>
          <a:r>
            <a:rPr lang="fr-FR" sz="2400" b="1" i="0" kern="1200" dirty="0" smtClean="0">
              <a:solidFill>
                <a:schemeClr val="accent1">
                  <a:lumMod val="75000"/>
                </a:schemeClr>
              </a:solidFill>
            </a:rPr>
            <a:t>décideurs</a:t>
          </a:r>
          <a:r>
            <a:rPr lang="fr-FR" sz="2400" b="0" i="0" kern="1200" dirty="0" smtClean="0"/>
            <a:t>…</a:t>
          </a:r>
          <a:endParaRPr lang="fr-FR" sz="2400" b="0" i="0" kern="1200" dirty="0"/>
        </a:p>
      </dsp:txBody>
      <dsp:txXfrm>
        <a:off x="1275901" y="4344408"/>
        <a:ext cx="1559882" cy="1356915"/>
      </dsp:txXfrm>
    </dsp:sp>
    <dsp:sp modelId="{8136923A-D545-4136-80B8-89AE8A2BBA8E}">
      <dsp:nvSpPr>
        <dsp:cNvPr id="0" name=""/>
        <dsp:cNvSpPr/>
      </dsp:nvSpPr>
      <dsp:spPr>
        <a:xfrm>
          <a:off x="2653341" y="2913376"/>
          <a:ext cx="364884" cy="364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1192C-39D1-441E-A2FA-DFB5FA21C030}">
      <dsp:nvSpPr>
        <dsp:cNvPr id="0" name=""/>
        <dsp:cNvSpPr/>
      </dsp:nvSpPr>
      <dsp:spPr>
        <a:xfrm>
          <a:off x="2835784" y="3095818"/>
          <a:ext cx="1915644" cy="260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45" tIns="0" rIns="0" bIns="0" numCol="1" spcCol="1270" anchor="t" anchorCtr="0">
          <a:noAutofit/>
        </a:bodyPr>
        <a:lstStyle/>
        <a:p>
          <a:pPr lvl="0" algn="l" defTabSz="1066800">
            <a:lnSpc>
              <a:spcPct val="90000"/>
            </a:lnSpc>
            <a:spcBef>
              <a:spcPct val="0"/>
            </a:spcBef>
            <a:spcAft>
              <a:spcPct val="35000"/>
            </a:spcAft>
          </a:pPr>
          <a:r>
            <a:rPr lang="fr-FR" sz="2400" b="0" i="0" kern="1200" dirty="0" smtClean="0"/>
            <a:t>…de prendre une </a:t>
          </a:r>
          <a:r>
            <a:rPr lang="fr-FR" sz="2400" b="1" i="0" kern="1200" dirty="0" smtClean="0">
              <a:solidFill>
                <a:schemeClr val="accent1">
                  <a:lumMod val="75000"/>
                </a:schemeClr>
              </a:solidFill>
            </a:rPr>
            <a:t>décision</a:t>
          </a:r>
          <a:r>
            <a:rPr lang="fr-FR" sz="2400" b="0" i="0" kern="1200" dirty="0" smtClean="0"/>
            <a:t>…</a:t>
          </a:r>
          <a:endParaRPr lang="fr-FR" sz="2400" b="0" i="0" kern="1200" dirty="0"/>
        </a:p>
      </dsp:txBody>
      <dsp:txXfrm>
        <a:off x="2835784" y="3095818"/>
        <a:ext cx="1915644" cy="2605505"/>
      </dsp:txXfrm>
    </dsp:sp>
    <dsp:sp modelId="{289771F6-7036-4028-9D18-C053DE8BEF20}">
      <dsp:nvSpPr>
        <dsp:cNvPr id="0" name=""/>
        <dsp:cNvSpPr/>
      </dsp:nvSpPr>
      <dsp:spPr>
        <a:xfrm>
          <a:off x="4546181" y="1936169"/>
          <a:ext cx="483472" cy="483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68614-5502-49EF-851D-9F0C01B45F68}">
      <dsp:nvSpPr>
        <dsp:cNvPr id="0" name=""/>
        <dsp:cNvSpPr/>
      </dsp:nvSpPr>
      <dsp:spPr>
        <a:xfrm>
          <a:off x="4787917" y="2177905"/>
          <a:ext cx="1915644" cy="352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82" tIns="0" rIns="0" bIns="0" numCol="1" spcCol="1270" anchor="t" anchorCtr="0">
          <a:noAutofit/>
        </a:bodyPr>
        <a:lstStyle/>
        <a:p>
          <a:pPr lvl="0" algn="l" defTabSz="1066800">
            <a:lnSpc>
              <a:spcPct val="90000"/>
            </a:lnSpc>
            <a:spcBef>
              <a:spcPct val="0"/>
            </a:spcBef>
            <a:spcAft>
              <a:spcPct val="35000"/>
            </a:spcAft>
          </a:pPr>
          <a:r>
            <a:rPr lang="fr-FR" sz="2400" b="0" i="0" kern="1200" dirty="0" smtClean="0"/>
            <a:t>…sur la base d’</a:t>
          </a:r>
          <a:r>
            <a:rPr lang="fr-FR" sz="2400" b="1" i="0" kern="1200" dirty="0" smtClean="0">
              <a:solidFill>
                <a:schemeClr val="accent1">
                  <a:lumMod val="75000"/>
                </a:schemeClr>
              </a:solidFill>
            </a:rPr>
            <a:t>indicateurs clés</a:t>
          </a:r>
          <a:r>
            <a:rPr lang="fr-FR" sz="2400" b="0" i="0" kern="1200" dirty="0" smtClean="0"/>
            <a:t>…</a:t>
          </a:r>
          <a:endParaRPr lang="fr-FR" sz="2400" b="0" i="0" kern="1200" dirty="0"/>
        </a:p>
      </dsp:txBody>
      <dsp:txXfrm>
        <a:off x="4787917" y="2177905"/>
        <a:ext cx="1915644" cy="3523418"/>
      </dsp:txXfrm>
    </dsp:sp>
    <dsp:sp modelId="{F4C3CD04-7C18-49A2-BD3D-6292C76C8E89}">
      <dsp:nvSpPr>
        <dsp:cNvPr id="0" name=""/>
        <dsp:cNvSpPr/>
      </dsp:nvSpPr>
      <dsp:spPr>
        <a:xfrm>
          <a:off x="6607780" y="1289639"/>
          <a:ext cx="647670" cy="647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E2A9B-FA2D-4140-B259-FF12DF8AC379}">
      <dsp:nvSpPr>
        <dsp:cNvPr id="0" name=""/>
        <dsp:cNvSpPr/>
      </dsp:nvSpPr>
      <dsp:spPr>
        <a:xfrm>
          <a:off x="6931615" y="1613474"/>
          <a:ext cx="1915644" cy="4087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187" tIns="0" rIns="0" bIns="0" numCol="1" spcCol="1270" anchor="t" anchorCtr="0">
          <a:noAutofit/>
        </a:bodyPr>
        <a:lstStyle/>
        <a:p>
          <a:pPr lvl="0" algn="l" defTabSz="1066800">
            <a:lnSpc>
              <a:spcPct val="90000"/>
            </a:lnSpc>
            <a:spcBef>
              <a:spcPct val="0"/>
            </a:spcBef>
            <a:spcAft>
              <a:spcPct val="35000"/>
            </a:spcAft>
          </a:pPr>
          <a:r>
            <a:rPr lang="fr-FR" sz="2400" b="0" i="0" kern="1200" dirty="0" smtClean="0"/>
            <a:t>…et en assurer un </a:t>
          </a:r>
          <a:r>
            <a:rPr lang="fr-FR" sz="2400" b="1" i="0" kern="1200" dirty="0" smtClean="0">
              <a:solidFill>
                <a:schemeClr val="accent1">
                  <a:lumMod val="75000"/>
                </a:schemeClr>
              </a:solidFill>
            </a:rPr>
            <a:t>suivi</a:t>
          </a:r>
          <a:endParaRPr lang="fr-FR" sz="2400" b="1" i="0" kern="1200" dirty="0">
            <a:solidFill>
              <a:schemeClr val="accent1">
                <a:lumMod val="75000"/>
              </a:schemeClr>
            </a:solidFill>
          </a:endParaRPr>
        </a:p>
      </dsp:txBody>
      <dsp:txXfrm>
        <a:off x="6931615" y="1613474"/>
        <a:ext cx="1915644" cy="4087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125FE-40C9-468C-8194-949064F4AA6B}">
      <dsp:nvSpPr>
        <dsp:cNvPr id="0" name=""/>
        <dsp:cNvSpPr/>
      </dsp:nvSpPr>
      <dsp:spPr>
        <a:xfrm>
          <a:off x="396161" y="259698"/>
          <a:ext cx="7836738" cy="519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1. Introduction</a:t>
          </a:r>
          <a:endParaRPr lang="fr-FR" sz="2000" kern="1200" dirty="0">
            <a:latin typeface="Arial" panose="020B0604020202020204" pitchFamily="34" charset="0"/>
            <a:cs typeface="Arial" panose="020B0604020202020204" pitchFamily="34" charset="0"/>
          </a:endParaRPr>
        </a:p>
      </dsp:txBody>
      <dsp:txXfrm>
        <a:off x="396161" y="259698"/>
        <a:ext cx="7836738" cy="519200"/>
      </dsp:txXfrm>
    </dsp:sp>
    <dsp:sp modelId="{8F788AA2-E131-4073-B8F9-F38E8A517608}">
      <dsp:nvSpPr>
        <dsp:cNvPr id="0" name=""/>
        <dsp:cNvSpPr/>
      </dsp:nvSpPr>
      <dsp:spPr>
        <a:xfrm>
          <a:off x="71661" y="194798"/>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D3E70-AEF0-4116-B6F6-DE8AFA1ACB2C}">
      <dsp:nvSpPr>
        <dsp:cNvPr id="0" name=""/>
        <dsp:cNvSpPr/>
      </dsp:nvSpPr>
      <dsp:spPr>
        <a:xfrm>
          <a:off x="823238" y="1038400"/>
          <a:ext cx="7409660"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2. Les concepts du PME</a:t>
          </a:r>
          <a:endParaRPr lang="fr-FR" sz="2000" kern="1200" dirty="0">
            <a:latin typeface="Arial" panose="020B0604020202020204" pitchFamily="34" charset="0"/>
            <a:cs typeface="Arial" panose="020B0604020202020204" pitchFamily="34" charset="0"/>
          </a:endParaRPr>
        </a:p>
      </dsp:txBody>
      <dsp:txXfrm>
        <a:off x="823238" y="1038400"/>
        <a:ext cx="7409660" cy="519200"/>
      </dsp:txXfrm>
    </dsp:sp>
    <dsp:sp modelId="{9CF8DC91-FBE4-4679-B8F9-549B7FF7107F}">
      <dsp:nvSpPr>
        <dsp:cNvPr id="0" name=""/>
        <dsp:cNvSpPr/>
      </dsp:nvSpPr>
      <dsp:spPr>
        <a:xfrm>
          <a:off x="498738" y="97350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A9563-9C6A-4250-B1AE-A6BAFCE4FB5F}">
      <dsp:nvSpPr>
        <dsp:cNvPr id="0" name=""/>
        <dsp:cNvSpPr/>
      </dsp:nvSpPr>
      <dsp:spPr>
        <a:xfrm>
          <a:off x="1018530" y="1817101"/>
          <a:ext cx="7214368" cy="5192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 Le dialogue de gestion</a:t>
          </a:r>
          <a:endParaRPr lang="fr-FR" sz="2000" kern="1200" dirty="0">
            <a:latin typeface="Arial" panose="020B0604020202020204" pitchFamily="34" charset="0"/>
            <a:cs typeface="Arial" panose="020B0604020202020204" pitchFamily="34" charset="0"/>
          </a:endParaRPr>
        </a:p>
      </dsp:txBody>
      <dsp:txXfrm>
        <a:off x="1018530" y="1817101"/>
        <a:ext cx="7214368" cy="519200"/>
      </dsp:txXfrm>
    </dsp:sp>
    <dsp:sp modelId="{55010BED-6042-46F0-A3BF-4D27CD19526D}">
      <dsp:nvSpPr>
        <dsp:cNvPr id="0" name=""/>
        <dsp:cNvSpPr/>
      </dsp:nvSpPr>
      <dsp:spPr>
        <a:xfrm>
          <a:off x="694030" y="1752201"/>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22383-5897-4858-846C-62F5141410A8}">
      <dsp:nvSpPr>
        <dsp:cNvPr id="0" name=""/>
        <dsp:cNvSpPr/>
      </dsp:nvSpPr>
      <dsp:spPr>
        <a:xfrm>
          <a:off x="1018530" y="2595309"/>
          <a:ext cx="721436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4</a:t>
          </a:r>
          <a:r>
            <a:rPr lang="fr-FR" sz="2800" kern="1200" dirty="0" smtClean="0">
              <a:latin typeface="Arial" panose="020B0604020202020204" pitchFamily="34" charset="0"/>
              <a:cs typeface="Arial" panose="020B0604020202020204" pitchFamily="34" charset="0"/>
            </a:rPr>
            <a:t>.</a:t>
          </a:r>
          <a:r>
            <a:rPr lang="fr-FR" sz="2000" kern="1200" dirty="0" smtClean="0">
              <a:latin typeface="Arial" panose="020B0604020202020204" pitchFamily="34" charset="0"/>
              <a:cs typeface="Arial" panose="020B0604020202020204" pitchFamily="34" charset="0"/>
            </a:rPr>
            <a:t> Les outils du PME</a:t>
          </a:r>
          <a:endParaRPr lang="fr-FR" sz="2000" kern="1200" dirty="0">
            <a:latin typeface="Arial" panose="020B0604020202020204" pitchFamily="34" charset="0"/>
            <a:cs typeface="Arial" panose="020B0604020202020204" pitchFamily="34" charset="0"/>
          </a:endParaRPr>
        </a:p>
      </dsp:txBody>
      <dsp:txXfrm>
        <a:off x="1018530" y="2595309"/>
        <a:ext cx="7214368" cy="519200"/>
      </dsp:txXfrm>
    </dsp:sp>
    <dsp:sp modelId="{24AC994B-CEC4-47FD-9EF7-AD4ECEB82BB0}">
      <dsp:nvSpPr>
        <dsp:cNvPr id="0" name=""/>
        <dsp:cNvSpPr/>
      </dsp:nvSpPr>
      <dsp:spPr>
        <a:xfrm>
          <a:off x="694030" y="2530409"/>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4B3E4-2FE9-4092-9310-66C57F0ACC00}">
      <dsp:nvSpPr>
        <dsp:cNvPr id="0" name=""/>
        <dsp:cNvSpPr/>
      </dsp:nvSpPr>
      <dsp:spPr>
        <a:xfrm>
          <a:off x="823238" y="3374010"/>
          <a:ext cx="7409660"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5. L’exemple d’</a:t>
          </a:r>
          <a:r>
            <a:rPr lang="fr-FR" sz="2000" kern="1200" dirty="0" err="1" smtClean="0">
              <a:latin typeface="Arial" panose="020B0604020202020204" pitchFamily="34" charset="0"/>
              <a:cs typeface="Arial" panose="020B0604020202020204" pitchFamily="34" charset="0"/>
            </a:rPr>
            <a:t>Hospidiag</a:t>
          </a:r>
          <a:endParaRPr lang="fr-FR" sz="2000" kern="1200" dirty="0">
            <a:latin typeface="Arial" panose="020B0604020202020204" pitchFamily="34" charset="0"/>
            <a:cs typeface="Arial" panose="020B0604020202020204" pitchFamily="34" charset="0"/>
          </a:endParaRPr>
        </a:p>
      </dsp:txBody>
      <dsp:txXfrm>
        <a:off x="823238" y="3374010"/>
        <a:ext cx="7409660" cy="519200"/>
      </dsp:txXfrm>
    </dsp:sp>
    <dsp:sp modelId="{7E84C6ED-765D-4633-9C7D-DDAB8D7D4A82}">
      <dsp:nvSpPr>
        <dsp:cNvPr id="0" name=""/>
        <dsp:cNvSpPr/>
      </dsp:nvSpPr>
      <dsp:spPr>
        <a:xfrm>
          <a:off x="498738" y="330911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5AF17-E0A9-4424-9EBD-A596F8263CFC}">
      <dsp:nvSpPr>
        <dsp:cNvPr id="0" name=""/>
        <dsp:cNvSpPr/>
      </dsp:nvSpPr>
      <dsp:spPr>
        <a:xfrm>
          <a:off x="396161" y="4152712"/>
          <a:ext cx="783673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6. Conclusion </a:t>
          </a:r>
          <a:endParaRPr lang="fr-FR" sz="2000" kern="1200" dirty="0">
            <a:latin typeface="Arial" panose="020B0604020202020204" pitchFamily="34" charset="0"/>
            <a:cs typeface="Arial" panose="020B0604020202020204" pitchFamily="34" charset="0"/>
          </a:endParaRPr>
        </a:p>
      </dsp:txBody>
      <dsp:txXfrm>
        <a:off x="396161" y="4152712"/>
        <a:ext cx="7836738" cy="519200"/>
      </dsp:txXfrm>
    </dsp:sp>
    <dsp:sp modelId="{8D12D708-7DF2-4820-8682-C5CCD15CD219}">
      <dsp:nvSpPr>
        <dsp:cNvPr id="0" name=""/>
        <dsp:cNvSpPr/>
      </dsp:nvSpPr>
      <dsp:spPr>
        <a:xfrm>
          <a:off x="71661" y="4087812"/>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125FE-40C9-468C-8194-949064F4AA6B}">
      <dsp:nvSpPr>
        <dsp:cNvPr id="0" name=""/>
        <dsp:cNvSpPr/>
      </dsp:nvSpPr>
      <dsp:spPr>
        <a:xfrm>
          <a:off x="396161" y="259698"/>
          <a:ext cx="7836738" cy="519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1. Introduction</a:t>
          </a:r>
          <a:endParaRPr lang="fr-FR" sz="2000" kern="1200" dirty="0">
            <a:latin typeface="Arial" panose="020B0604020202020204" pitchFamily="34" charset="0"/>
            <a:cs typeface="Arial" panose="020B0604020202020204" pitchFamily="34" charset="0"/>
          </a:endParaRPr>
        </a:p>
      </dsp:txBody>
      <dsp:txXfrm>
        <a:off x="396161" y="259698"/>
        <a:ext cx="7836738" cy="519200"/>
      </dsp:txXfrm>
    </dsp:sp>
    <dsp:sp modelId="{8F788AA2-E131-4073-B8F9-F38E8A517608}">
      <dsp:nvSpPr>
        <dsp:cNvPr id="0" name=""/>
        <dsp:cNvSpPr/>
      </dsp:nvSpPr>
      <dsp:spPr>
        <a:xfrm>
          <a:off x="71661" y="194798"/>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D3E70-AEF0-4116-B6F6-DE8AFA1ACB2C}">
      <dsp:nvSpPr>
        <dsp:cNvPr id="0" name=""/>
        <dsp:cNvSpPr/>
      </dsp:nvSpPr>
      <dsp:spPr>
        <a:xfrm>
          <a:off x="823238" y="1038400"/>
          <a:ext cx="7409660"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2. Les concepts du PME</a:t>
          </a:r>
          <a:endParaRPr lang="fr-FR" sz="2000" kern="1200" dirty="0">
            <a:latin typeface="Arial" panose="020B0604020202020204" pitchFamily="34" charset="0"/>
            <a:cs typeface="Arial" panose="020B0604020202020204" pitchFamily="34" charset="0"/>
          </a:endParaRPr>
        </a:p>
      </dsp:txBody>
      <dsp:txXfrm>
        <a:off x="823238" y="1038400"/>
        <a:ext cx="7409660" cy="519200"/>
      </dsp:txXfrm>
    </dsp:sp>
    <dsp:sp modelId="{9CF8DC91-FBE4-4679-B8F9-549B7FF7107F}">
      <dsp:nvSpPr>
        <dsp:cNvPr id="0" name=""/>
        <dsp:cNvSpPr/>
      </dsp:nvSpPr>
      <dsp:spPr>
        <a:xfrm>
          <a:off x="498738" y="97350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A9563-9C6A-4250-B1AE-A6BAFCE4FB5F}">
      <dsp:nvSpPr>
        <dsp:cNvPr id="0" name=""/>
        <dsp:cNvSpPr/>
      </dsp:nvSpPr>
      <dsp:spPr>
        <a:xfrm>
          <a:off x="1018530" y="1817101"/>
          <a:ext cx="7214368"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 Le dialogue de gestion</a:t>
          </a:r>
          <a:endParaRPr lang="fr-FR" sz="2000" kern="1200" dirty="0">
            <a:latin typeface="Arial" panose="020B0604020202020204" pitchFamily="34" charset="0"/>
            <a:cs typeface="Arial" panose="020B0604020202020204" pitchFamily="34" charset="0"/>
          </a:endParaRPr>
        </a:p>
      </dsp:txBody>
      <dsp:txXfrm>
        <a:off x="1018530" y="1817101"/>
        <a:ext cx="7214368" cy="519200"/>
      </dsp:txXfrm>
    </dsp:sp>
    <dsp:sp modelId="{55010BED-6042-46F0-A3BF-4D27CD19526D}">
      <dsp:nvSpPr>
        <dsp:cNvPr id="0" name=""/>
        <dsp:cNvSpPr/>
      </dsp:nvSpPr>
      <dsp:spPr>
        <a:xfrm>
          <a:off x="694030" y="1752201"/>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22383-5897-4858-846C-62F5141410A8}">
      <dsp:nvSpPr>
        <dsp:cNvPr id="0" name=""/>
        <dsp:cNvSpPr/>
      </dsp:nvSpPr>
      <dsp:spPr>
        <a:xfrm>
          <a:off x="1018530" y="2595309"/>
          <a:ext cx="7214368" cy="5192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4</a:t>
          </a:r>
          <a:r>
            <a:rPr lang="fr-FR" sz="2800" kern="1200" dirty="0" smtClean="0">
              <a:latin typeface="Arial" panose="020B0604020202020204" pitchFamily="34" charset="0"/>
              <a:cs typeface="Arial" panose="020B0604020202020204" pitchFamily="34" charset="0"/>
            </a:rPr>
            <a:t>.</a:t>
          </a:r>
          <a:r>
            <a:rPr lang="fr-FR" sz="2000" kern="1200" dirty="0" smtClean="0">
              <a:latin typeface="Arial" panose="020B0604020202020204" pitchFamily="34" charset="0"/>
              <a:cs typeface="Arial" panose="020B0604020202020204" pitchFamily="34" charset="0"/>
            </a:rPr>
            <a:t> Les outils du PME</a:t>
          </a:r>
          <a:endParaRPr lang="fr-FR" sz="2000" kern="1200" dirty="0">
            <a:latin typeface="Arial" panose="020B0604020202020204" pitchFamily="34" charset="0"/>
            <a:cs typeface="Arial" panose="020B0604020202020204" pitchFamily="34" charset="0"/>
          </a:endParaRPr>
        </a:p>
      </dsp:txBody>
      <dsp:txXfrm>
        <a:off x="1018530" y="2595309"/>
        <a:ext cx="7214368" cy="519200"/>
      </dsp:txXfrm>
    </dsp:sp>
    <dsp:sp modelId="{24AC994B-CEC4-47FD-9EF7-AD4ECEB82BB0}">
      <dsp:nvSpPr>
        <dsp:cNvPr id="0" name=""/>
        <dsp:cNvSpPr/>
      </dsp:nvSpPr>
      <dsp:spPr>
        <a:xfrm>
          <a:off x="694030" y="2530409"/>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4B3E4-2FE9-4092-9310-66C57F0ACC00}">
      <dsp:nvSpPr>
        <dsp:cNvPr id="0" name=""/>
        <dsp:cNvSpPr/>
      </dsp:nvSpPr>
      <dsp:spPr>
        <a:xfrm>
          <a:off x="823238" y="3374010"/>
          <a:ext cx="7409660"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5. L’exemple d’</a:t>
          </a:r>
          <a:r>
            <a:rPr lang="fr-FR" sz="2000" kern="1200" dirty="0" err="1" smtClean="0">
              <a:latin typeface="Arial" panose="020B0604020202020204" pitchFamily="34" charset="0"/>
              <a:cs typeface="Arial" panose="020B0604020202020204" pitchFamily="34" charset="0"/>
            </a:rPr>
            <a:t>Hospidiag</a:t>
          </a:r>
          <a:endParaRPr lang="fr-FR" sz="2000" kern="1200" dirty="0">
            <a:latin typeface="Arial" panose="020B0604020202020204" pitchFamily="34" charset="0"/>
            <a:cs typeface="Arial" panose="020B0604020202020204" pitchFamily="34" charset="0"/>
          </a:endParaRPr>
        </a:p>
      </dsp:txBody>
      <dsp:txXfrm>
        <a:off x="823238" y="3374010"/>
        <a:ext cx="7409660" cy="519200"/>
      </dsp:txXfrm>
    </dsp:sp>
    <dsp:sp modelId="{7E84C6ED-765D-4633-9C7D-DDAB8D7D4A82}">
      <dsp:nvSpPr>
        <dsp:cNvPr id="0" name=""/>
        <dsp:cNvSpPr/>
      </dsp:nvSpPr>
      <dsp:spPr>
        <a:xfrm>
          <a:off x="498738" y="330911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5AF17-E0A9-4424-9EBD-A596F8263CFC}">
      <dsp:nvSpPr>
        <dsp:cNvPr id="0" name=""/>
        <dsp:cNvSpPr/>
      </dsp:nvSpPr>
      <dsp:spPr>
        <a:xfrm>
          <a:off x="396161" y="4152712"/>
          <a:ext cx="783673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6. Conclusion </a:t>
          </a:r>
          <a:endParaRPr lang="fr-FR" sz="2000" kern="1200" dirty="0">
            <a:latin typeface="Arial" panose="020B0604020202020204" pitchFamily="34" charset="0"/>
            <a:cs typeface="Arial" panose="020B0604020202020204" pitchFamily="34" charset="0"/>
          </a:endParaRPr>
        </a:p>
      </dsp:txBody>
      <dsp:txXfrm>
        <a:off x="396161" y="4152712"/>
        <a:ext cx="7836738" cy="519200"/>
      </dsp:txXfrm>
    </dsp:sp>
    <dsp:sp modelId="{8D12D708-7DF2-4820-8682-C5CCD15CD219}">
      <dsp:nvSpPr>
        <dsp:cNvPr id="0" name=""/>
        <dsp:cNvSpPr/>
      </dsp:nvSpPr>
      <dsp:spPr>
        <a:xfrm>
          <a:off x="71661" y="4087812"/>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125FE-40C9-468C-8194-949064F4AA6B}">
      <dsp:nvSpPr>
        <dsp:cNvPr id="0" name=""/>
        <dsp:cNvSpPr/>
      </dsp:nvSpPr>
      <dsp:spPr>
        <a:xfrm>
          <a:off x="396161" y="259698"/>
          <a:ext cx="7836738" cy="519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1. Introduction</a:t>
          </a:r>
          <a:endParaRPr lang="fr-FR" sz="2000" kern="1200" dirty="0">
            <a:latin typeface="Arial" panose="020B0604020202020204" pitchFamily="34" charset="0"/>
            <a:cs typeface="Arial" panose="020B0604020202020204" pitchFamily="34" charset="0"/>
          </a:endParaRPr>
        </a:p>
      </dsp:txBody>
      <dsp:txXfrm>
        <a:off x="396161" y="259698"/>
        <a:ext cx="7836738" cy="519200"/>
      </dsp:txXfrm>
    </dsp:sp>
    <dsp:sp modelId="{8F788AA2-E131-4073-B8F9-F38E8A517608}">
      <dsp:nvSpPr>
        <dsp:cNvPr id="0" name=""/>
        <dsp:cNvSpPr/>
      </dsp:nvSpPr>
      <dsp:spPr>
        <a:xfrm>
          <a:off x="71661" y="194798"/>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D3E70-AEF0-4116-B6F6-DE8AFA1ACB2C}">
      <dsp:nvSpPr>
        <dsp:cNvPr id="0" name=""/>
        <dsp:cNvSpPr/>
      </dsp:nvSpPr>
      <dsp:spPr>
        <a:xfrm>
          <a:off x="823238" y="1038400"/>
          <a:ext cx="7409660"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2. Les concepts du PME</a:t>
          </a:r>
          <a:endParaRPr lang="fr-FR" sz="2000" kern="1200" dirty="0">
            <a:latin typeface="Arial" panose="020B0604020202020204" pitchFamily="34" charset="0"/>
            <a:cs typeface="Arial" panose="020B0604020202020204" pitchFamily="34" charset="0"/>
          </a:endParaRPr>
        </a:p>
      </dsp:txBody>
      <dsp:txXfrm>
        <a:off x="823238" y="1038400"/>
        <a:ext cx="7409660" cy="519200"/>
      </dsp:txXfrm>
    </dsp:sp>
    <dsp:sp modelId="{9CF8DC91-FBE4-4679-B8F9-549B7FF7107F}">
      <dsp:nvSpPr>
        <dsp:cNvPr id="0" name=""/>
        <dsp:cNvSpPr/>
      </dsp:nvSpPr>
      <dsp:spPr>
        <a:xfrm>
          <a:off x="498738" y="97350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A9563-9C6A-4250-B1AE-A6BAFCE4FB5F}">
      <dsp:nvSpPr>
        <dsp:cNvPr id="0" name=""/>
        <dsp:cNvSpPr/>
      </dsp:nvSpPr>
      <dsp:spPr>
        <a:xfrm>
          <a:off x="1018530" y="1817101"/>
          <a:ext cx="7214368"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3. Le dialogue de gestion</a:t>
          </a:r>
          <a:endParaRPr lang="fr-FR" sz="2000" kern="1200" dirty="0">
            <a:latin typeface="Arial" panose="020B0604020202020204" pitchFamily="34" charset="0"/>
            <a:cs typeface="Arial" panose="020B0604020202020204" pitchFamily="34" charset="0"/>
          </a:endParaRPr>
        </a:p>
      </dsp:txBody>
      <dsp:txXfrm>
        <a:off x="1018530" y="1817101"/>
        <a:ext cx="7214368" cy="519200"/>
      </dsp:txXfrm>
    </dsp:sp>
    <dsp:sp modelId="{55010BED-6042-46F0-A3BF-4D27CD19526D}">
      <dsp:nvSpPr>
        <dsp:cNvPr id="0" name=""/>
        <dsp:cNvSpPr/>
      </dsp:nvSpPr>
      <dsp:spPr>
        <a:xfrm>
          <a:off x="694030" y="1752201"/>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22383-5897-4858-846C-62F5141410A8}">
      <dsp:nvSpPr>
        <dsp:cNvPr id="0" name=""/>
        <dsp:cNvSpPr/>
      </dsp:nvSpPr>
      <dsp:spPr>
        <a:xfrm>
          <a:off x="1018530" y="2595309"/>
          <a:ext cx="7214368" cy="519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4</a:t>
          </a:r>
          <a:r>
            <a:rPr lang="fr-FR" sz="2800" kern="1200" dirty="0" smtClean="0">
              <a:latin typeface="Arial" panose="020B0604020202020204" pitchFamily="34" charset="0"/>
              <a:cs typeface="Arial" panose="020B0604020202020204" pitchFamily="34" charset="0"/>
            </a:rPr>
            <a:t>.</a:t>
          </a:r>
          <a:r>
            <a:rPr lang="fr-FR" sz="2000" kern="1200" dirty="0" smtClean="0">
              <a:latin typeface="Arial" panose="020B0604020202020204" pitchFamily="34" charset="0"/>
              <a:cs typeface="Arial" panose="020B0604020202020204" pitchFamily="34" charset="0"/>
            </a:rPr>
            <a:t> Les outils du PME</a:t>
          </a:r>
          <a:endParaRPr lang="fr-FR" sz="2000" kern="1200" dirty="0">
            <a:latin typeface="Arial" panose="020B0604020202020204" pitchFamily="34" charset="0"/>
            <a:cs typeface="Arial" panose="020B0604020202020204" pitchFamily="34" charset="0"/>
          </a:endParaRPr>
        </a:p>
      </dsp:txBody>
      <dsp:txXfrm>
        <a:off x="1018530" y="2595309"/>
        <a:ext cx="7214368" cy="519200"/>
      </dsp:txXfrm>
    </dsp:sp>
    <dsp:sp modelId="{24AC994B-CEC4-47FD-9EF7-AD4ECEB82BB0}">
      <dsp:nvSpPr>
        <dsp:cNvPr id="0" name=""/>
        <dsp:cNvSpPr/>
      </dsp:nvSpPr>
      <dsp:spPr>
        <a:xfrm>
          <a:off x="694030" y="2530409"/>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4B3E4-2FE9-4092-9310-66C57F0ACC00}">
      <dsp:nvSpPr>
        <dsp:cNvPr id="0" name=""/>
        <dsp:cNvSpPr/>
      </dsp:nvSpPr>
      <dsp:spPr>
        <a:xfrm>
          <a:off x="823238" y="3374010"/>
          <a:ext cx="7409660" cy="519200"/>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5. L’exemple d’</a:t>
          </a:r>
          <a:r>
            <a:rPr lang="fr-FR" sz="2000" kern="1200" dirty="0" err="1" smtClean="0">
              <a:latin typeface="Arial" panose="020B0604020202020204" pitchFamily="34" charset="0"/>
              <a:cs typeface="Arial" panose="020B0604020202020204" pitchFamily="34" charset="0"/>
            </a:rPr>
            <a:t>HospiDiag</a:t>
          </a:r>
          <a:endParaRPr lang="fr-FR" sz="2000" kern="1200" dirty="0">
            <a:latin typeface="Arial" panose="020B0604020202020204" pitchFamily="34" charset="0"/>
            <a:cs typeface="Arial" panose="020B0604020202020204" pitchFamily="34" charset="0"/>
          </a:endParaRPr>
        </a:p>
      </dsp:txBody>
      <dsp:txXfrm>
        <a:off x="823238" y="3374010"/>
        <a:ext cx="7409660" cy="519200"/>
      </dsp:txXfrm>
    </dsp:sp>
    <dsp:sp modelId="{7E84C6ED-765D-4633-9C7D-DDAB8D7D4A82}">
      <dsp:nvSpPr>
        <dsp:cNvPr id="0" name=""/>
        <dsp:cNvSpPr/>
      </dsp:nvSpPr>
      <dsp:spPr>
        <a:xfrm>
          <a:off x="498738" y="3309110"/>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5AF17-E0A9-4424-9EBD-A596F8263CFC}">
      <dsp:nvSpPr>
        <dsp:cNvPr id="0" name=""/>
        <dsp:cNvSpPr/>
      </dsp:nvSpPr>
      <dsp:spPr>
        <a:xfrm>
          <a:off x="396161" y="4152712"/>
          <a:ext cx="7836738" cy="519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115"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Arial" panose="020B0604020202020204" pitchFamily="34" charset="0"/>
              <a:cs typeface="Arial" panose="020B0604020202020204" pitchFamily="34" charset="0"/>
            </a:rPr>
            <a:t>6. Conclusion </a:t>
          </a:r>
          <a:endParaRPr lang="fr-FR" sz="2000" kern="1200" dirty="0">
            <a:latin typeface="Arial" panose="020B0604020202020204" pitchFamily="34" charset="0"/>
            <a:cs typeface="Arial" panose="020B0604020202020204" pitchFamily="34" charset="0"/>
          </a:endParaRPr>
        </a:p>
      </dsp:txBody>
      <dsp:txXfrm>
        <a:off x="396161" y="4152712"/>
        <a:ext cx="7836738" cy="519200"/>
      </dsp:txXfrm>
    </dsp:sp>
    <dsp:sp modelId="{8D12D708-7DF2-4820-8682-C5CCD15CD219}">
      <dsp:nvSpPr>
        <dsp:cNvPr id="0" name=""/>
        <dsp:cNvSpPr/>
      </dsp:nvSpPr>
      <dsp:spPr>
        <a:xfrm>
          <a:off x="71661" y="4087812"/>
          <a:ext cx="649000" cy="649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47E34-0C39-4AA2-A9AA-FED4B1BBE80B}">
      <dsp:nvSpPr>
        <dsp:cNvPr id="0" name=""/>
        <dsp:cNvSpPr/>
      </dsp:nvSpPr>
      <dsp:spPr>
        <a:xfrm>
          <a:off x="2783604" y="1269435"/>
          <a:ext cx="3162453" cy="3162453"/>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r-FR" sz="6500" kern="1200" dirty="0" smtClean="0"/>
            <a:t>PME</a:t>
          </a:r>
          <a:endParaRPr lang="fr-FR" sz="6500" kern="1200" dirty="0"/>
        </a:p>
      </dsp:txBody>
      <dsp:txXfrm>
        <a:off x="3246735" y="1732566"/>
        <a:ext cx="2236191" cy="2236191"/>
      </dsp:txXfrm>
    </dsp:sp>
    <dsp:sp modelId="{9935BC95-B9E8-4851-9184-EB07242EEBAC}">
      <dsp:nvSpPr>
        <dsp:cNvPr id="0" name=""/>
        <dsp:cNvSpPr/>
      </dsp:nvSpPr>
      <dsp:spPr>
        <a:xfrm>
          <a:off x="3574217" y="564"/>
          <a:ext cx="1581226" cy="1581226"/>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Activité</a:t>
          </a:r>
          <a:endParaRPr lang="fr-FR" sz="2400" b="1" kern="1200" dirty="0"/>
        </a:p>
      </dsp:txBody>
      <dsp:txXfrm>
        <a:off x="3805782" y="232129"/>
        <a:ext cx="1118096" cy="1118096"/>
      </dsp:txXfrm>
    </dsp:sp>
    <dsp:sp modelId="{0FE29E61-2359-40FE-98AE-07CF3AD2E872}">
      <dsp:nvSpPr>
        <dsp:cNvPr id="0" name=""/>
        <dsp:cNvSpPr/>
      </dsp:nvSpPr>
      <dsp:spPr>
        <a:xfrm>
          <a:off x="5633701" y="2060048"/>
          <a:ext cx="1581226" cy="1581226"/>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RH</a:t>
          </a:r>
          <a:endParaRPr lang="fr-FR" sz="2400" b="1" kern="1200" dirty="0"/>
        </a:p>
      </dsp:txBody>
      <dsp:txXfrm>
        <a:off x="5865266" y="2291613"/>
        <a:ext cx="1118096" cy="1118096"/>
      </dsp:txXfrm>
    </dsp:sp>
    <dsp:sp modelId="{21524163-8B5A-4446-B769-46F337E890D4}">
      <dsp:nvSpPr>
        <dsp:cNvPr id="0" name=""/>
        <dsp:cNvSpPr/>
      </dsp:nvSpPr>
      <dsp:spPr>
        <a:xfrm>
          <a:off x="3476948" y="4119532"/>
          <a:ext cx="1775764" cy="1581226"/>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Finances</a:t>
          </a:r>
          <a:endParaRPr lang="fr-FR" sz="2400" b="1" kern="1200" dirty="0"/>
        </a:p>
      </dsp:txBody>
      <dsp:txXfrm>
        <a:off x="3737003" y="4351097"/>
        <a:ext cx="1255654" cy="1118096"/>
      </dsp:txXfrm>
    </dsp:sp>
    <dsp:sp modelId="{62AFF8D1-F0A4-4835-964E-39FD81076B3C}">
      <dsp:nvSpPr>
        <dsp:cNvPr id="0" name=""/>
        <dsp:cNvSpPr/>
      </dsp:nvSpPr>
      <dsp:spPr>
        <a:xfrm>
          <a:off x="1514733" y="2060048"/>
          <a:ext cx="1581226" cy="1581226"/>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Qualité</a:t>
          </a:r>
          <a:endParaRPr lang="fr-FR" sz="2400" b="1" kern="1200" dirty="0"/>
        </a:p>
      </dsp:txBody>
      <dsp:txXfrm>
        <a:off x="1746298" y="2291613"/>
        <a:ext cx="1118096" cy="11180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0"/>
            <a:ext cx="2944813" cy="496888"/>
          </a:xfrm>
          <a:prstGeom prst="rect">
            <a:avLst/>
          </a:prstGeom>
        </p:spPr>
        <p:txBody>
          <a:bodyPr vert="horz" lIns="91973" tIns="45986" rIns="91973" bIns="45986" rtlCol="0"/>
          <a:lstStyle>
            <a:lvl1pPr algn="l">
              <a:defRPr sz="1200" b="0"/>
            </a:lvl1pPr>
          </a:lstStyle>
          <a:p>
            <a:pPr>
              <a:defRPr/>
            </a:pPr>
            <a:endParaRPr lang="fr-FR"/>
          </a:p>
        </p:txBody>
      </p:sp>
      <p:sp>
        <p:nvSpPr>
          <p:cNvPr id="3" name="Espace réservé de la date 2"/>
          <p:cNvSpPr>
            <a:spLocks noGrp="1"/>
          </p:cNvSpPr>
          <p:nvPr>
            <p:ph type="dt" sz="quarter" idx="1"/>
          </p:nvPr>
        </p:nvSpPr>
        <p:spPr>
          <a:xfrm>
            <a:off x="3851281" y="0"/>
            <a:ext cx="2944813" cy="496888"/>
          </a:xfrm>
          <a:prstGeom prst="rect">
            <a:avLst/>
          </a:prstGeom>
        </p:spPr>
        <p:txBody>
          <a:bodyPr vert="horz" lIns="91973" tIns="45986" rIns="91973" bIns="45986" rtlCol="0"/>
          <a:lstStyle>
            <a:lvl1pPr algn="r">
              <a:defRPr sz="1200" b="0"/>
            </a:lvl1pPr>
          </a:lstStyle>
          <a:p>
            <a:pPr>
              <a:defRPr/>
            </a:pPr>
            <a:fld id="{FD8D37FF-4F79-47D3-8B88-CA5BEAE0DA59}" type="datetimeFigureOut">
              <a:rPr lang="fr-FR"/>
              <a:pPr>
                <a:defRPr/>
              </a:pPr>
              <a:t>28/12/2015</a:t>
            </a:fld>
            <a:endParaRPr lang="fr-FR"/>
          </a:p>
        </p:txBody>
      </p:sp>
      <p:sp>
        <p:nvSpPr>
          <p:cNvPr id="4" name="Espace réservé du pied de page 3"/>
          <p:cNvSpPr>
            <a:spLocks noGrp="1"/>
          </p:cNvSpPr>
          <p:nvPr>
            <p:ph type="ftr" sz="quarter" idx="2"/>
          </p:nvPr>
        </p:nvSpPr>
        <p:spPr>
          <a:xfrm>
            <a:off x="5" y="9428167"/>
            <a:ext cx="2944813" cy="496887"/>
          </a:xfrm>
          <a:prstGeom prst="rect">
            <a:avLst/>
          </a:prstGeom>
        </p:spPr>
        <p:txBody>
          <a:bodyPr vert="horz" lIns="91973" tIns="45986" rIns="91973" bIns="45986" rtlCol="0" anchor="b"/>
          <a:lstStyle>
            <a:lvl1pPr algn="l">
              <a:defRPr sz="1200" b="0"/>
            </a:lvl1pPr>
          </a:lstStyle>
          <a:p>
            <a:pPr>
              <a:defRPr/>
            </a:pPr>
            <a:endParaRPr lang="fr-FR"/>
          </a:p>
        </p:txBody>
      </p:sp>
      <p:sp>
        <p:nvSpPr>
          <p:cNvPr id="5" name="Espace réservé du numéro de diapositive 4"/>
          <p:cNvSpPr>
            <a:spLocks noGrp="1"/>
          </p:cNvSpPr>
          <p:nvPr>
            <p:ph type="sldNum" sz="quarter" idx="3"/>
          </p:nvPr>
        </p:nvSpPr>
        <p:spPr>
          <a:xfrm>
            <a:off x="3851281" y="9428167"/>
            <a:ext cx="2944813" cy="496887"/>
          </a:xfrm>
          <a:prstGeom prst="rect">
            <a:avLst/>
          </a:prstGeom>
        </p:spPr>
        <p:txBody>
          <a:bodyPr vert="horz" lIns="91973" tIns="45986" rIns="91973" bIns="45986" rtlCol="0" anchor="b"/>
          <a:lstStyle>
            <a:lvl1pPr algn="r">
              <a:defRPr sz="1200" b="0"/>
            </a:lvl1pPr>
          </a:lstStyle>
          <a:p>
            <a:pPr>
              <a:defRPr/>
            </a:pPr>
            <a:fld id="{2D8B48FA-3B99-4E5E-B9EF-2F6CF06A7F98}" type="slidenum">
              <a:rPr lang="fr-FR"/>
              <a:pPr>
                <a:defRPr/>
              </a:pPr>
              <a:t>‹N°›</a:t>
            </a:fld>
            <a:endParaRPr lang="fr-FR"/>
          </a:p>
        </p:txBody>
      </p:sp>
    </p:spTree>
    <p:extLst>
      <p:ext uri="{BB962C8B-B14F-4D97-AF65-F5344CB8AC3E}">
        <p14:creationId xmlns:p14="http://schemas.microsoft.com/office/powerpoint/2010/main" val="231189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2944813" cy="496888"/>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lvl1pPr>
              <a:defRPr sz="1200" b="0"/>
            </a:lvl1pPr>
          </a:lstStyle>
          <a:p>
            <a:pPr>
              <a:defRPr/>
            </a:pPr>
            <a:endParaRPr lang="fr-FR"/>
          </a:p>
        </p:txBody>
      </p:sp>
      <p:sp>
        <p:nvSpPr>
          <p:cNvPr id="5123" name="Rectangle 3"/>
          <p:cNvSpPr>
            <a:spLocks noGrp="1" noChangeArrowheads="1"/>
          </p:cNvSpPr>
          <p:nvPr>
            <p:ph type="dt" idx="1"/>
          </p:nvPr>
        </p:nvSpPr>
        <p:spPr bwMode="auto">
          <a:xfrm>
            <a:off x="3851281" y="0"/>
            <a:ext cx="2944813" cy="496888"/>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lvl1pPr algn="r">
              <a:defRPr sz="1200" b="0"/>
            </a:lvl1pPr>
          </a:lstStyle>
          <a:p>
            <a:pPr>
              <a:defRPr/>
            </a:pPr>
            <a:endParaRPr lang="fr-FR"/>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7" y="4714880"/>
            <a:ext cx="5438775" cy="4467225"/>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5" y="9428167"/>
            <a:ext cx="2944813" cy="496887"/>
          </a:xfrm>
          <a:prstGeom prst="rect">
            <a:avLst/>
          </a:prstGeom>
          <a:noFill/>
          <a:ln w="9525">
            <a:noFill/>
            <a:miter lim="800000"/>
            <a:headEnd/>
            <a:tailEnd/>
          </a:ln>
          <a:effectLst/>
        </p:spPr>
        <p:txBody>
          <a:bodyPr vert="horz" wrap="square" lIns="91973" tIns="45986" rIns="91973" bIns="45986" numCol="1" anchor="b" anchorCtr="0" compatLnSpc="1">
            <a:prstTxWarp prst="textNoShape">
              <a:avLst/>
            </a:prstTxWarp>
          </a:bodyPr>
          <a:lstStyle>
            <a:lvl1pPr>
              <a:defRPr sz="1200" b="0"/>
            </a:lvl1pPr>
          </a:lstStyle>
          <a:p>
            <a:pPr>
              <a:defRPr/>
            </a:pPr>
            <a:endParaRPr lang="fr-FR"/>
          </a:p>
        </p:txBody>
      </p:sp>
      <p:sp>
        <p:nvSpPr>
          <p:cNvPr id="5127" name="Rectangle 7"/>
          <p:cNvSpPr>
            <a:spLocks noGrp="1" noChangeArrowheads="1"/>
          </p:cNvSpPr>
          <p:nvPr>
            <p:ph type="sldNum" sz="quarter" idx="5"/>
          </p:nvPr>
        </p:nvSpPr>
        <p:spPr bwMode="auto">
          <a:xfrm>
            <a:off x="3851281" y="9428167"/>
            <a:ext cx="2944813" cy="496887"/>
          </a:xfrm>
          <a:prstGeom prst="rect">
            <a:avLst/>
          </a:prstGeom>
          <a:noFill/>
          <a:ln w="9525">
            <a:noFill/>
            <a:miter lim="800000"/>
            <a:headEnd/>
            <a:tailEnd/>
          </a:ln>
          <a:effectLst/>
        </p:spPr>
        <p:txBody>
          <a:bodyPr vert="horz" wrap="square" lIns="91973" tIns="45986" rIns="91973" bIns="45986" numCol="1" anchor="b" anchorCtr="0" compatLnSpc="1">
            <a:prstTxWarp prst="textNoShape">
              <a:avLst/>
            </a:prstTxWarp>
          </a:bodyPr>
          <a:lstStyle>
            <a:lvl1pPr algn="r">
              <a:defRPr sz="1200" b="0"/>
            </a:lvl1pPr>
          </a:lstStyle>
          <a:p>
            <a:pPr>
              <a:defRPr/>
            </a:pPr>
            <a:fld id="{FBFA2ACA-53B6-42D6-81EA-3B8890E54B7F}" type="slidenum">
              <a:rPr lang="fr-FR"/>
              <a:pPr>
                <a:defRPr/>
              </a:pPr>
              <a:t>‹N°›</a:t>
            </a:fld>
            <a:endParaRPr lang="fr-FR"/>
          </a:p>
        </p:txBody>
      </p:sp>
    </p:spTree>
    <p:extLst>
      <p:ext uri="{BB962C8B-B14F-4D97-AF65-F5344CB8AC3E}">
        <p14:creationId xmlns:p14="http://schemas.microsoft.com/office/powerpoint/2010/main" val="369012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a:t>
            </a:fld>
            <a:endParaRPr lang="fr-FR"/>
          </a:p>
        </p:txBody>
      </p:sp>
    </p:spTree>
    <p:extLst>
      <p:ext uri="{BB962C8B-B14F-4D97-AF65-F5344CB8AC3E}">
        <p14:creationId xmlns:p14="http://schemas.microsoft.com/office/powerpoint/2010/main" val="263478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Présentation des objectifs du module :</a:t>
            </a:r>
          </a:p>
          <a:p>
            <a:pPr lvl="0"/>
            <a:r>
              <a:rPr lang="fr-FR" sz="1200" kern="1200" dirty="0" smtClean="0">
                <a:solidFill>
                  <a:schemeClr val="tx1"/>
                </a:solidFill>
                <a:effectLst/>
                <a:latin typeface="Arial" charset="0"/>
                <a:ea typeface="+mn-ea"/>
                <a:cs typeface="+mn-cs"/>
              </a:rPr>
              <a:t>- souligner en quoi ces objectifs répondent aux attentes mentionnées par les participants</a:t>
            </a:r>
          </a:p>
          <a:p>
            <a:pPr lvl="0"/>
            <a:r>
              <a:rPr lang="fr-FR" sz="1200" kern="1200" dirty="0" smtClean="0">
                <a:solidFill>
                  <a:schemeClr val="tx1"/>
                </a:solidFill>
                <a:effectLst/>
                <a:latin typeface="Arial" charset="0"/>
                <a:ea typeface="+mn-ea"/>
                <a:cs typeface="+mn-cs"/>
              </a:rPr>
              <a:t>- expliquer comment l’ANAP en est venu à traiter ce sujet (questions sur le forum, travail des experts, volonté de faire non pas une Bible mais un document </a:t>
            </a:r>
            <a:r>
              <a:rPr lang="fr-FR" sz="1200" kern="1200" dirty="0" err="1" smtClean="0">
                <a:solidFill>
                  <a:schemeClr val="tx1"/>
                </a:solidFill>
                <a:effectLst/>
                <a:latin typeface="Arial" charset="0"/>
                <a:ea typeface="+mn-ea"/>
                <a:cs typeface="+mn-cs"/>
              </a:rPr>
              <a:t>co</a:t>
            </a:r>
            <a:r>
              <a:rPr lang="fr-FR" sz="1200" kern="1200" dirty="0" smtClean="0">
                <a:solidFill>
                  <a:schemeClr val="tx1"/>
                </a:solidFill>
                <a:effectLst/>
                <a:latin typeface="Arial" charset="0"/>
                <a:ea typeface="+mn-ea"/>
                <a:cs typeface="+mn-cs"/>
              </a:rPr>
              <a:t>-construit qui devra évoluer…)</a:t>
            </a:r>
          </a:p>
          <a:p>
            <a:endParaRPr lang="fr-FR" dirty="0" smtClean="0"/>
          </a:p>
          <a:p>
            <a:r>
              <a:rPr lang="fr-FR" dirty="0" smtClean="0"/>
              <a:t>L’objectif</a:t>
            </a:r>
            <a:r>
              <a:rPr lang="fr-FR" baseline="0" dirty="0" smtClean="0"/>
              <a:t> de la journée </a:t>
            </a:r>
            <a:r>
              <a:rPr lang="fr-FR" dirty="0" smtClean="0"/>
              <a:t>n’est pas de connaître</a:t>
            </a:r>
            <a:r>
              <a:rPr lang="fr-FR" baseline="0" dirty="0" smtClean="0"/>
              <a:t> en détail</a:t>
            </a:r>
            <a:r>
              <a:rPr lang="fr-FR" dirty="0" smtClean="0"/>
              <a:t> la production</a:t>
            </a:r>
            <a:r>
              <a:rPr lang="fr-FR" baseline="0" dirty="0" smtClean="0"/>
              <a:t> mais d’appréhender les postures et les missions des ambassadeurs ainsi que de savoir quelles sont les productions qui existent</a:t>
            </a:r>
            <a:endParaRPr lang="fr-FR" dirty="0" smtClean="0"/>
          </a:p>
          <a:p>
            <a:endParaRPr lang="fr-FR" dirty="0" smtClean="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a:t>
            </a:fld>
            <a:endParaRPr lang="fr-FR"/>
          </a:p>
        </p:txBody>
      </p:sp>
    </p:spTree>
    <p:extLst>
      <p:ext uri="{BB962C8B-B14F-4D97-AF65-F5344CB8AC3E}">
        <p14:creationId xmlns:p14="http://schemas.microsoft.com/office/powerpoint/2010/main" val="25762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L’approche</a:t>
            </a:r>
            <a:r>
              <a:rPr lang="fr-FR" baseline="0" dirty="0" smtClean="0"/>
              <a:t> va de la thématique la plus large aux aspects les plus techniques.</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solidFill>
                  <a:prstClr val="black"/>
                </a:solidFill>
              </a:rPr>
              <a:pPr>
                <a:defRPr/>
              </a:pPr>
              <a:t>3</a:t>
            </a:fld>
            <a:endParaRPr lang="fr-FR">
              <a:solidFill>
                <a:prstClr val="black"/>
              </a:solidFill>
            </a:endParaRPr>
          </a:p>
        </p:txBody>
      </p:sp>
    </p:spTree>
    <p:extLst>
      <p:ext uri="{BB962C8B-B14F-4D97-AF65-F5344CB8AC3E}">
        <p14:creationId xmlns:p14="http://schemas.microsoft.com/office/powerpoint/2010/main" val="130459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L’approche</a:t>
            </a:r>
            <a:r>
              <a:rPr lang="fr-FR" baseline="0" dirty="0" smtClean="0"/>
              <a:t> va de la thématique la plus large aux aspects les plus techniques.</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solidFill>
                  <a:prstClr val="black"/>
                </a:solidFill>
              </a:rPr>
              <a:pPr>
                <a:defRPr/>
              </a:pPr>
              <a:t>9</a:t>
            </a:fld>
            <a:endParaRPr lang="fr-FR">
              <a:solidFill>
                <a:prstClr val="black"/>
              </a:solidFill>
            </a:endParaRPr>
          </a:p>
        </p:txBody>
      </p:sp>
    </p:spTree>
    <p:extLst>
      <p:ext uri="{BB962C8B-B14F-4D97-AF65-F5344CB8AC3E}">
        <p14:creationId xmlns:p14="http://schemas.microsoft.com/office/powerpoint/2010/main" val="115142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L’approche</a:t>
            </a:r>
            <a:r>
              <a:rPr lang="fr-FR" baseline="0" dirty="0" smtClean="0"/>
              <a:t> va de la thématique la plus large aux aspects les plus techniques.</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24144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L’approche</a:t>
            </a:r>
            <a:r>
              <a:rPr lang="fr-FR" baseline="0" dirty="0" smtClean="0"/>
              <a:t> va de la thématique la plus large aux aspects les plus techniques.</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solidFill>
                  <a:prstClr val="black"/>
                </a:solidFill>
              </a:rPr>
              <a:pPr>
                <a:defRPr/>
              </a:pPr>
              <a:t>16</a:t>
            </a:fld>
            <a:endParaRPr lang="fr-FR">
              <a:solidFill>
                <a:prstClr val="black"/>
              </a:solidFill>
            </a:endParaRPr>
          </a:p>
        </p:txBody>
      </p:sp>
    </p:spTree>
    <p:extLst>
      <p:ext uri="{BB962C8B-B14F-4D97-AF65-F5344CB8AC3E}">
        <p14:creationId xmlns:p14="http://schemas.microsoft.com/office/powerpoint/2010/main" val="3032203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26.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4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dirty="0"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8166956" y="6085412"/>
            <a:ext cx="582488" cy="39158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42017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13359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4446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4477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611296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189492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0917A99D-E181-4729-9CCB-83E695F44C99}"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184865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285250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453138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235524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0369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4366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2205708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3428431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0836D-3979-489A-A2FC-C91D92CB4545}" type="datetimeFigureOut">
              <a:rPr lang="fr-FR" smtClean="0">
                <a:solidFill>
                  <a:prstClr val="black">
                    <a:tint val="75000"/>
                  </a:prstClr>
                </a:solidFill>
              </a:rPr>
              <a:pPr/>
              <a:t>28/12/2015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A00A2D4-0BD2-412A-B3E7-01C1D538682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862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758790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3736630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105744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681451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821926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9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35209801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30227064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cstate="screen"/>
          <a:srcRect/>
          <a:stretch>
            <a:fillRect/>
          </a:stretch>
        </p:blipFill>
        <p:spPr bwMode="auto">
          <a:xfrm>
            <a:off x="0" y="0"/>
            <a:ext cx="9144000" cy="963613"/>
          </a:xfrm>
          <a:prstGeom prst="rect">
            <a:avLst/>
          </a:prstGeom>
          <a:noFill/>
          <a:ln w="9525">
            <a:noFill/>
            <a:miter lim="800000"/>
            <a:headEnd/>
            <a:tailEnd/>
          </a:ln>
        </p:spPr>
      </p:pic>
      <p:sp>
        <p:nvSpPr>
          <p:cNvPr id="10" name="Titre 1"/>
          <p:cNvSpPr>
            <a:spLocks noGrp="1"/>
          </p:cNvSpPr>
          <p:nvPr>
            <p:ph type="title"/>
          </p:nvPr>
        </p:nvSpPr>
        <p:spPr>
          <a:xfrm>
            <a:off x="184194" y="838200"/>
            <a:ext cx="8731205" cy="1143000"/>
          </a:xfrm>
          <a:prstGeom prst="rect">
            <a:avLst/>
          </a:prstGeom>
        </p:spPr>
        <p:txBody>
          <a:bodyPr wrap="none">
            <a:noAutofit/>
          </a:bodyPr>
          <a:lstStyle>
            <a:lvl1pPr algn="l">
              <a:defRPr sz="3800" b="1" i="0">
                <a:latin typeface="Arial"/>
                <a:cs typeface="Arial"/>
              </a:defRPr>
            </a:lvl1pPr>
          </a:lstStyle>
          <a:p>
            <a:r>
              <a:rPr lang="fr-FR" dirty="0" smtClean="0"/>
              <a:t>Cliquez et modifiez le titre</a:t>
            </a:r>
            <a:endParaRPr lang="fr-FR" dirty="0"/>
          </a:p>
        </p:txBody>
      </p:sp>
      <p:sp>
        <p:nvSpPr>
          <p:cNvPr id="11" name="Espace réservé du contenu 7"/>
          <p:cNvSpPr>
            <a:spLocks noGrp="1"/>
          </p:cNvSpPr>
          <p:nvPr>
            <p:ph sz="quarter" idx="13"/>
          </p:nvPr>
        </p:nvSpPr>
        <p:spPr>
          <a:xfrm>
            <a:off x="184194" y="2057400"/>
            <a:ext cx="8731205"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2"/>
          <p:cNvSpPr>
            <a:spLocks noGrp="1"/>
          </p:cNvSpPr>
          <p:nvPr>
            <p:ph type="dt" sz="half" idx="14"/>
          </p:nvPr>
        </p:nvSpPr>
        <p:spPr>
          <a:xfrm>
            <a:off x="184150" y="6299200"/>
            <a:ext cx="1416050" cy="365125"/>
          </a:xfrm>
        </p:spPr>
        <p:txBody>
          <a:bodyPr/>
          <a:lstStyle>
            <a:lvl1pPr>
              <a:defRPr sz="800">
                <a:solidFill>
                  <a:srgbClr val="000000"/>
                </a:solidFill>
                <a:latin typeface="Arial"/>
                <a:cs typeface="Arial"/>
              </a:defRPr>
            </a:lvl1pPr>
          </a:lstStyle>
          <a:p>
            <a:pPr>
              <a:defRPr/>
            </a:pPr>
            <a:fld id="{7058D7B5-E7E3-4A9A-ADED-CFDB4D1CE9E7}" type="datetime3">
              <a:rPr lang="fr-FR"/>
              <a:pPr>
                <a:defRPr/>
              </a:pPr>
              <a:t>28.12.15</a:t>
            </a:fld>
            <a:endParaRPr lang="fr-FR" dirty="0"/>
          </a:p>
        </p:txBody>
      </p:sp>
      <p:sp>
        <p:nvSpPr>
          <p:cNvPr id="7" name="Espace réservé du numéro de diapositive 4"/>
          <p:cNvSpPr>
            <a:spLocks noGrp="1"/>
          </p:cNvSpPr>
          <p:nvPr>
            <p:ph type="sldNum" sz="quarter" idx="15"/>
          </p:nvPr>
        </p:nvSpPr>
        <p:spPr>
          <a:xfrm>
            <a:off x="7848600" y="6299200"/>
            <a:ext cx="1066800" cy="365125"/>
          </a:xfrm>
        </p:spPr>
        <p:txBody>
          <a:bodyPr/>
          <a:lstStyle>
            <a:lvl1pPr>
              <a:defRPr sz="800">
                <a:solidFill>
                  <a:schemeClr val="tx1"/>
                </a:solidFill>
                <a:latin typeface="Arial"/>
                <a:cs typeface="Arial"/>
              </a:defRPr>
            </a:lvl1pPr>
          </a:lstStyle>
          <a:p>
            <a:pPr>
              <a:defRPr/>
            </a:pPr>
            <a:fld id="{836B0F43-C37A-424D-B6A5-B0496F1EED66}" type="slidenum">
              <a:rPr lang="fr-FR">
                <a:solidFill>
                  <a:prstClr val="black"/>
                </a:solidFill>
              </a:rPr>
              <a:pPr>
                <a:defRPr/>
              </a:pPr>
              <a:t>‹N°›</a:t>
            </a:fld>
            <a:endParaRPr lang="fr-FR" dirty="0">
              <a:solidFill>
                <a:prstClr val="black"/>
              </a:solidFill>
            </a:endParaRPr>
          </a:p>
        </p:txBody>
      </p:sp>
      <p:sp>
        <p:nvSpPr>
          <p:cNvPr id="8" name="Espace réservé du pied de page 12"/>
          <p:cNvSpPr>
            <a:spLocks noGrp="1"/>
          </p:cNvSpPr>
          <p:nvPr>
            <p:ph type="ftr" sz="quarter" idx="16"/>
          </p:nvPr>
        </p:nvSpPr>
        <p:spPr>
          <a:xfrm>
            <a:off x="2209800" y="6299200"/>
            <a:ext cx="5486400" cy="365125"/>
          </a:xfrm>
        </p:spPr>
        <p:txBody>
          <a:bodyPr/>
          <a:lstStyle>
            <a:lvl1pPr algn="l">
              <a:defRPr sz="800">
                <a:solidFill>
                  <a:srgbClr val="000000"/>
                </a:solidFill>
                <a:latin typeface="Arial"/>
                <a:cs typeface="Arial"/>
              </a:defRPr>
            </a:lvl1pPr>
          </a:lstStyle>
          <a:p>
            <a:pPr>
              <a:defRPr/>
            </a:pPr>
            <a:r>
              <a:rPr lang="fr-FR"/>
              <a:t>titre du document</a:t>
            </a:r>
          </a:p>
        </p:txBody>
      </p:sp>
    </p:spTree>
    <p:extLst>
      <p:ext uri="{BB962C8B-B14F-4D97-AF65-F5344CB8AC3E}">
        <p14:creationId xmlns:p14="http://schemas.microsoft.com/office/powerpoint/2010/main" val="22127765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0836D-3979-489A-A2FC-C91D92CB4545}" type="datetimeFigureOut">
              <a:rPr lang="fr-FR" smtClean="0">
                <a:solidFill>
                  <a:prstClr val="black">
                    <a:tint val="75000"/>
                  </a:prstClr>
                </a:solidFill>
              </a:rPr>
              <a:pPr/>
              <a:t>28/12/2015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A00A2D4-0BD2-412A-B3E7-01C1D538682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4099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Cliquez pour modifier le style des sous-titres du masque</a:t>
            </a:r>
            <a:endParaRPr lang="fr-FR"/>
          </a:p>
        </p:txBody>
      </p:sp>
      <p:sp>
        <p:nvSpPr>
          <p:cNvPr id="4" name="Espace réservé de la date 2"/>
          <p:cNvSpPr>
            <a:spLocks noGrp="1"/>
          </p:cNvSpPr>
          <p:nvPr>
            <p:ph type="dt" sz="half" idx="10"/>
          </p:nvPr>
        </p:nvSpPr>
        <p:spPr/>
        <p:txBody>
          <a:bodyPr/>
          <a:lstStyle>
            <a:lvl1pPr>
              <a:defRPr/>
            </a:lvl1pPr>
          </a:lstStyle>
          <a:p>
            <a:pPr>
              <a:defRPr/>
            </a:pPr>
            <a:r>
              <a:rPr lang="fr-FR"/>
              <a:t>16.12.09</a:t>
            </a:r>
          </a:p>
        </p:txBody>
      </p:sp>
      <p:sp>
        <p:nvSpPr>
          <p:cNvPr id="5" name="Espace réservé du numéro de diapositive 4"/>
          <p:cNvSpPr>
            <a:spLocks noGrp="1"/>
          </p:cNvSpPr>
          <p:nvPr>
            <p:ph type="sldNum" sz="quarter" idx="11"/>
          </p:nvPr>
        </p:nvSpPr>
        <p:spPr/>
        <p:txBody>
          <a:bodyPr/>
          <a:lstStyle>
            <a:lvl1pPr>
              <a:defRPr/>
            </a:lvl1pPr>
          </a:lstStyle>
          <a:p>
            <a:pPr>
              <a:defRPr/>
            </a:pPr>
            <a:fld id="{1462D84A-BD3C-4A31-B3A9-AD25439E86F3}" type="slidenum">
              <a:rPr lang="fr-FR"/>
              <a:pPr>
                <a:defRPr/>
              </a:pPr>
              <a:t>‹N°›</a:t>
            </a:fld>
            <a:endParaRPr lang="fr-FR" dirty="0"/>
          </a:p>
        </p:txBody>
      </p:sp>
      <p:sp>
        <p:nvSpPr>
          <p:cNvPr id="6"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74232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2"/>
          <p:cNvSpPr>
            <a:spLocks noGrp="1"/>
          </p:cNvSpPr>
          <p:nvPr>
            <p:ph type="dt" sz="half" idx="10"/>
          </p:nvPr>
        </p:nvSpPr>
        <p:spPr/>
        <p:txBody>
          <a:bodyPr/>
          <a:lstStyle>
            <a:lvl1pPr>
              <a:defRPr/>
            </a:lvl1pPr>
          </a:lstStyle>
          <a:p>
            <a:pPr>
              <a:defRPr/>
            </a:pPr>
            <a:r>
              <a:rPr lang="fr-FR"/>
              <a:t>16.12.09</a:t>
            </a:r>
          </a:p>
        </p:txBody>
      </p:sp>
      <p:sp>
        <p:nvSpPr>
          <p:cNvPr id="5" name="Espace réservé du numéro de diapositive 4"/>
          <p:cNvSpPr>
            <a:spLocks noGrp="1"/>
          </p:cNvSpPr>
          <p:nvPr>
            <p:ph type="sldNum" sz="quarter" idx="11"/>
          </p:nvPr>
        </p:nvSpPr>
        <p:spPr/>
        <p:txBody>
          <a:bodyPr/>
          <a:lstStyle>
            <a:lvl1pPr>
              <a:defRPr/>
            </a:lvl1pPr>
          </a:lstStyle>
          <a:p>
            <a:pPr>
              <a:defRPr/>
            </a:pPr>
            <a:fld id="{D4EAC03F-EB4A-4699-BD1C-80F4DAF48D4C}" type="slidenum">
              <a:rPr lang="fr-FR"/>
              <a:pPr>
                <a:defRPr/>
              </a:pPr>
              <a:t>‹N°›</a:t>
            </a:fld>
            <a:endParaRPr lang="fr-FR" dirty="0"/>
          </a:p>
        </p:txBody>
      </p:sp>
      <p:sp>
        <p:nvSpPr>
          <p:cNvPr id="6"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2871973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Cliquez pour modifier les styles du texte du masque</a:t>
            </a:r>
          </a:p>
        </p:txBody>
      </p:sp>
      <p:sp>
        <p:nvSpPr>
          <p:cNvPr id="4" name="Espace réservé de la date 2"/>
          <p:cNvSpPr>
            <a:spLocks noGrp="1"/>
          </p:cNvSpPr>
          <p:nvPr>
            <p:ph type="dt" sz="half" idx="10"/>
          </p:nvPr>
        </p:nvSpPr>
        <p:spPr/>
        <p:txBody>
          <a:bodyPr/>
          <a:lstStyle>
            <a:lvl1pPr>
              <a:defRPr/>
            </a:lvl1pPr>
          </a:lstStyle>
          <a:p>
            <a:pPr>
              <a:defRPr/>
            </a:pPr>
            <a:r>
              <a:rPr lang="fr-FR"/>
              <a:t>16.12.09</a:t>
            </a:r>
          </a:p>
        </p:txBody>
      </p:sp>
      <p:sp>
        <p:nvSpPr>
          <p:cNvPr id="5" name="Espace réservé du numéro de diapositive 4"/>
          <p:cNvSpPr>
            <a:spLocks noGrp="1"/>
          </p:cNvSpPr>
          <p:nvPr>
            <p:ph type="sldNum" sz="quarter" idx="11"/>
          </p:nvPr>
        </p:nvSpPr>
        <p:spPr/>
        <p:txBody>
          <a:bodyPr/>
          <a:lstStyle>
            <a:lvl1pPr>
              <a:defRPr/>
            </a:lvl1pPr>
          </a:lstStyle>
          <a:p>
            <a:pPr>
              <a:defRPr/>
            </a:pPr>
            <a:fld id="{AE515FBC-DF9E-4D20-8325-1E867AABECCA}" type="slidenum">
              <a:rPr lang="fr-FR"/>
              <a:pPr>
                <a:defRPr/>
              </a:pPr>
              <a:t>‹N°›</a:t>
            </a:fld>
            <a:endParaRPr lang="fr-FR" dirty="0"/>
          </a:p>
        </p:txBody>
      </p:sp>
      <p:sp>
        <p:nvSpPr>
          <p:cNvPr id="6"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327295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e la date 2"/>
          <p:cNvSpPr>
            <a:spLocks noGrp="1"/>
          </p:cNvSpPr>
          <p:nvPr>
            <p:ph type="dt" sz="half" idx="10"/>
          </p:nvPr>
        </p:nvSpPr>
        <p:spPr/>
        <p:txBody>
          <a:bodyPr/>
          <a:lstStyle>
            <a:lvl1pPr>
              <a:defRPr/>
            </a:lvl1pPr>
          </a:lstStyle>
          <a:p>
            <a:pPr>
              <a:defRPr/>
            </a:pPr>
            <a:r>
              <a:rPr lang="fr-FR"/>
              <a:t>16.12.09</a:t>
            </a:r>
          </a:p>
        </p:txBody>
      </p:sp>
      <p:sp>
        <p:nvSpPr>
          <p:cNvPr id="6" name="Espace réservé du numéro de diapositive 4"/>
          <p:cNvSpPr>
            <a:spLocks noGrp="1"/>
          </p:cNvSpPr>
          <p:nvPr>
            <p:ph type="sldNum" sz="quarter" idx="11"/>
          </p:nvPr>
        </p:nvSpPr>
        <p:spPr/>
        <p:txBody>
          <a:bodyPr/>
          <a:lstStyle>
            <a:lvl1pPr>
              <a:defRPr/>
            </a:lvl1pPr>
          </a:lstStyle>
          <a:p>
            <a:pPr>
              <a:defRPr/>
            </a:pPr>
            <a:fld id="{860BAF94-EF0F-4C5D-BA1B-968A699C7428}" type="slidenum">
              <a:rPr lang="fr-FR"/>
              <a:pPr>
                <a:defRPr/>
              </a:pPr>
              <a:t>‹N°›</a:t>
            </a:fld>
            <a:endParaRPr lang="fr-FR" dirty="0"/>
          </a:p>
        </p:txBody>
      </p:sp>
      <p:sp>
        <p:nvSpPr>
          <p:cNvPr id="7"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045908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Espace réservé de la date 2"/>
          <p:cNvSpPr>
            <a:spLocks noGrp="1"/>
          </p:cNvSpPr>
          <p:nvPr>
            <p:ph type="dt" sz="half" idx="10"/>
          </p:nvPr>
        </p:nvSpPr>
        <p:spPr/>
        <p:txBody>
          <a:bodyPr/>
          <a:lstStyle>
            <a:lvl1pPr>
              <a:defRPr/>
            </a:lvl1pPr>
          </a:lstStyle>
          <a:p>
            <a:pPr>
              <a:defRPr/>
            </a:pPr>
            <a:r>
              <a:rPr lang="fr-FR"/>
              <a:t>16.12.09</a:t>
            </a:r>
          </a:p>
        </p:txBody>
      </p:sp>
      <p:sp>
        <p:nvSpPr>
          <p:cNvPr id="8" name="Espace réservé du numéro de diapositive 4"/>
          <p:cNvSpPr>
            <a:spLocks noGrp="1"/>
          </p:cNvSpPr>
          <p:nvPr>
            <p:ph type="sldNum" sz="quarter" idx="11"/>
          </p:nvPr>
        </p:nvSpPr>
        <p:spPr/>
        <p:txBody>
          <a:bodyPr/>
          <a:lstStyle>
            <a:lvl1pPr>
              <a:defRPr/>
            </a:lvl1pPr>
          </a:lstStyle>
          <a:p>
            <a:pPr>
              <a:defRPr/>
            </a:pPr>
            <a:fld id="{D74CAFEF-D4BA-4043-B14B-7C7B2AA453A8}" type="slidenum">
              <a:rPr lang="fr-FR"/>
              <a:pPr>
                <a:defRPr/>
              </a:pPr>
              <a:t>‹N°›</a:t>
            </a:fld>
            <a:endParaRPr lang="fr-FR" dirty="0"/>
          </a:p>
        </p:txBody>
      </p:sp>
      <p:sp>
        <p:nvSpPr>
          <p:cNvPr id="9"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3841129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r>
              <a:rPr lang="fr-FR"/>
              <a:t>16.12.09</a:t>
            </a:r>
          </a:p>
        </p:txBody>
      </p:sp>
      <p:sp>
        <p:nvSpPr>
          <p:cNvPr id="4" name="Espace réservé du numéro de diapositive 4"/>
          <p:cNvSpPr>
            <a:spLocks noGrp="1"/>
          </p:cNvSpPr>
          <p:nvPr>
            <p:ph type="sldNum" sz="quarter" idx="11"/>
          </p:nvPr>
        </p:nvSpPr>
        <p:spPr/>
        <p:txBody>
          <a:bodyPr/>
          <a:lstStyle>
            <a:lvl1pPr>
              <a:defRPr/>
            </a:lvl1pPr>
          </a:lstStyle>
          <a:p>
            <a:pPr>
              <a:defRPr/>
            </a:pPr>
            <a:fld id="{A9A5EBA0-5259-4596-A548-55DE2A77E6C0}" type="slidenum">
              <a:rPr lang="fr-FR"/>
              <a:pPr>
                <a:defRPr/>
              </a:pPr>
              <a:t>‹N°›</a:t>
            </a:fld>
            <a:endParaRPr lang="fr-FR" dirty="0"/>
          </a:p>
        </p:txBody>
      </p:sp>
      <p:sp>
        <p:nvSpPr>
          <p:cNvPr id="5"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47290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r>
              <a:rPr lang="fr-FR"/>
              <a:t>16.12.09</a:t>
            </a:r>
          </a:p>
        </p:txBody>
      </p:sp>
      <p:sp>
        <p:nvSpPr>
          <p:cNvPr id="3" name="Espace réservé du numéro de diapositive 4"/>
          <p:cNvSpPr>
            <a:spLocks noGrp="1"/>
          </p:cNvSpPr>
          <p:nvPr>
            <p:ph type="sldNum" sz="quarter" idx="11"/>
          </p:nvPr>
        </p:nvSpPr>
        <p:spPr/>
        <p:txBody>
          <a:bodyPr/>
          <a:lstStyle>
            <a:lvl1pPr>
              <a:defRPr/>
            </a:lvl1pPr>
          </a:lstStyle>
          <a:p>
            <a:pPr>
              <a:defRPr/>
            </a:pPr>
            <a:fld id="{AF7ACF0C-6CE9-48CF-92A8-FA8CDA6CB6E9}" type="slidenum">
              <a:rPr lang="fr-FR"/>
              <a:pPr>
                <a:defRPr/>
              </a:pPr>
              <a:t>‹N°›</a:t>
            </a:fld>
            <a:endParaRPr lang="fr-FR" dirty="0"/>
          </a:p>
        </p:txBody>
      </p:sp>
      <p:sp>
        <p:nvSpPr>
          <p:cNvPr id="4"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268355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Espace réservé de la date 2"/>
          <p:cNvSpPr>
            <a:spLocks noGrp="1"/>
          </p:cNvSpPr>
          <p:nvPr>
            <p:ph type="dt" sz="half" idx="10"/>
          </p:nvPr>
        </p:nvSpPr>
        <p:spPr/>
        <p:txBody>
          <a:bodyPr/>
          <a:lstStyle>
            <a:lvl1pPr>
              <a:defRPr/>
            </a:lvl1pPr>
          </a:lstStyle>
          <a:p>
            <a:pPr>
              <a:defRPr/>
            </a:pPr>
            <a:r>
              <a:rPr lang="fr-FR"/>
              <a:t>16.12.09</a:t>
            </a:r>
          </a:p>
        </p:txBody>
      </p:sp>
      <p:sp>
        <p:nvSpPr>
          <p:cNvPr id="6" name="Espace réservé du numéro de diapositive 4"/>
          <p:cNvSpPr>
            <a:spLocks noGrp="1"/>
          </p:cNvSpPr>
          <p:nvPr>
            <p:ph type="sldNum" sz="quarter" idx="11"/>
          </p:nvPr>
        </p:nvSpPr>
        <p:spPr/>
        <p:txBody>
          <a:bodyPr/>
          <a:lstStyle>
            <a:lvl1pPr>
              <a:defRPr/>
            </a:lvl1pPr>
          </a:lstStyle>
          <a:p>
            <a:pPr>
              <a:defRPr/>
            </a:pPr>
            <a:fld id="{C7E706C3-2BCD-44B9-A2C5-6C5745716618}" type="slidenum">
              <a:rPr lang="fr-FR"/>
              <a:pPr>
                <a:defRPr/>
              </a:pPr>
              <a:t>‹N°›</a:t>
            </a:fld>
            <a:endParaRPr lang="fr-FR" dirty="0"/>
          </a:p>
        </p:txBody>
      </p:sp>
      <p:sp>
        <p:nvSpPr>
          <p:cNvPr id="7"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3140618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Espace réservé de la date 2"/>
          <p:cNvSpPr>
            <a:spLocks noGrp="1"/>
          </p:cNvSpPr>
          <p:nvPr>
            <p:ph type="dt" sz="half" idx="10"/>
          </p:nvPr>
        </p:nvSpPr>
        <p:spPr/>
        <p:txBody>
          <a:bodyPr/>
          <a:lstStyle>
            <a:lvl1pPr>
              <a:defRPr/>
            </a:lvl1pPr>
          </a:lstStyle>
          <a:p>
            <a:pPr>
              <a:defRPr/>
            </a:pPr>
            <a:r>
              <a:rPr lang="fr-FR"/>
              <a:t>16.12.09</a:t>
            </a:r>
          </a:p>
        </p:txBody>
      </p:sp>
      <p:sp>
        <p:nvSpPr>
          <p:cNvPr id="6" name="Espace réservé du numéro de diapositive 4"/>
          <p:cNvSpPr>
            <a:spLocks noGrp="1"/>
          </p:cNvSpPr>
          <p:nvPr>
            <p:ph type="sldNum" sz="quarter" idx="11"/>
          </p:nvPr>
        </p:nvSpPr>
        <p:spPr/>
        <p:txBody>
          <a:bodyPr/>
          <a:lstStyle>
            <a:lvl1pPr>
              <a:defRPr/>
            </a:lvl1pPr>
          </a:lstStyle>
          <a:p>
            <a:pPr>
              <a:defRPr/>
            </a:pPr>
            <a:fld id="{707A4EBD-8A06-4433-B95E-052C4327081D}" type="slidenum">
              <a:rPr lang="fr-FR"/>
              <a:pPr>
                <a:defRPr/>
              </a:pPr>
              <a:t>‹N°›</a:t>
            </a:fld>
            <a:endParaRPr lang="fr-FR" dirty="0"/>
          </a:p>
        </p:txBody>
      </p:sp>
      <p:sp>
        <p:nvSpPr>
          <p:cNvPr id="7" name="Espace réservé du pied de page 12"/>
          <p:cNvSpPr>
            <a:spLocks noGrp="1"/>
          </p:cNvSpPr>
          <p:nvPr>
            <p:ph type="ftr" sz="quarter" idx="12"/>
          </p:nvPr>
        </p:nvSpPr>
        <p:spPr/>
        <p:txBody>
          <a:bodyPr/>
          <a:lstStyle>
            <a:lvl1pPr>
              <a:defRPr/>
            </a:lvl1pPr>
          </a:lstStyle>
          <a:p>
            <a:pPr>
              <a:defRPr/>
            </a:pPr>
            <a:r>
              <a:rPr lang="fr-FR"/>
              <a:t>Comité de pilotage ANAP</a:t>
            </a:r>
          </a:p>
        </p:txBody>
      </p:sp>
    </p:spTree>
    <p:extLst>
      <p:ext uri="{BB962C8B-B14F-4D97-AF65-F5344CB8AC3E}">
        <p14:creationId xmlns:p14="http://schemas.microsoft.com/office/powerpoint/2010/main" val="1841613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apositive de titre ANAP">
    <p:spTree>
      <p:nvGrpSpPr>
        <p:cNvPr id="1" name=""/>
        <p:cNvGrpSpPr/>
        <p:nvPr/>
      </p:nvGrpSpPr>
      <p:grpSpPr>
        <a:xfrm>
          <a:off x="0" y="0"/>
          <a:ext cx="0" cy="0"/>
          <a:chOff x="0" y="0"/>
          <a:chExt cx="0" cy="0"/>
        </a:xfrm>
      </p:grpSpPr>
      <p:pic>
        <p:nvPicPr>
          <p:cNvPr id="4" name="COUV_PPT_01_OK.png" descr="/Users/pixelis/Desktop/pour masque PPT/COUV_PPT_01_OK.png"/>
          <p:cNvPicPr>
            <a:picLocks noChangeAspect="1"/>
          </p:cNvPicPr>
          <p:nvPr/>
        </p:nvPicPr>
        <p:blipFill>
          <a:blip r:embed="rId2" r:link="rId3"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a:spLocks noChangeArrowheads="1"/>
          </p:cNvSpPr>
          <p:nvPr/>
        </p:nvSpPr>
        <p:spPr bwMode="auto">
          <a:xfrm>
            <a:off x="184150" y="6176963"/>
            <a:ext cx="2514600" cy="4619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1" hangingPunct="1">
              <a:defRPr/>
            </a:pPr>
            <a:r>
              <a:rPr lang="fr-FR" sz="800" b="0" smtClean="0">
                <a:solidFill>
                  <a:srgbClr val="FFFFFF"/>
                </a:solidFill>
              </a:rPr>
              <a:t>Agence Nationale d’Appui à la Performance </a:t>
            </a:r>
            <a:br>
              <a:rPr lang="fr-FR" sz="800" b="0" smtClean="0">
                <a:solidFill>
                  <a:srgbClr val="FFFFFF"/>
                </a:solidFill>
              </a:rPr>
            </a:br>
            <a:r>
              <a:rPr lang="fr-FR" sz="800" b="0" smtClean="0">
                <a:solidFill>
                  <a:srgbClr val="FFFFFF"/>
                </a:solidFill>
              </a:rPr>
              <a:t>des établissements de santé et médico-sociaux</a:t>
            </a:r>
          </a:p>
          <a:p>
            <a:pPr defTabSz="457200" eaLnBrk="1" hangingPunct="1">
              <a:defRPr/>
            </a:pPr>
            <a:endParaRPr lang="fr-FR" sz="800" b="0" smtClean="0">
              <a:solidFill>
                <a:srgbClr val="FFFFFF"/>
              </a:solidFill>
            </a:endParaRPr>
          </a:p>
        </p:txBody>
      </p:sp>
      <p:pic>
        <p:nvPicPr>
          <p:cNvPr id="6" name="marianne-cartouche.wmf" descr="/Users/pixelis/Desktop/pour masque PPT/marianne-cartouche.wmf"/>
          <p:cNvPicPr>
            <a:picLocks noChangeAspect="1"/>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8167688" y="6084888"/>
            <a:ext cx="581025" cy="392112"/>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a:prstGeom prst="rect">
            <a:avLst/>
          </a:prstGeom>
        </p:spPr>
        <p:txBody>
          <a:bodyPr/>
          <a:lstStyle>
            <a:lvl1pPr algn="l">
              <a:spcAft>
                <a:spcPts val="3600"/>
              </a:spcAft>
              <a:defRPr b="1" i="0" cap="all">
                <a:solidFill>
                  <a:schemeClr val="bg1"/>
                </a:solidFill>
                <a:latin typeface="Arial"/>
                <a:cs typeface="Arial"/>
              </a:defRPr>
            </a:lvl1pPr>
          </a:lstStyle>
          <a:p>
            <a:r>
              <a:rPr lang="fr-FR" dirty="0" smtClean="0"/>
              <a:t>Cliquez et modifiez le titre</a:t>
            </a:r>
            <a:endParaRPr lang="fr-FR" dirty="0"/>
          </a:p>
        </p:txBody>
      </p:sp>
      <p:sp>
        <p:nvSpPr>
          <p:cNvPr id="3" name="Sous-titre 2"/>
          <p:cNvSpPr>
            <a:spLocks noGrp="1"/>
          </p:cNvSpPr>
          <p:nvPr>
            <p:ph type="subTitle" idx="1"/>
          </p:nvPr>
        </p:nvSpPr>
        <p:spPr>
          <a:xfrm>
            <a:off x="685800" y="3505200"/>
            <a:ext cx="7772400" cy="457200"/>
          </a:xfrm>
          <a:prstGeom prst="rect">
            <a:avLst/>
          </a:prstGeom>
        </p:spPr>
        <p:txBody>
          <a:bodyPr wrap="none">
            <a:normAutofit/>
          </a:bodyPr>
          <a:lstStyle>
            <a:lvl1pPr marL="0" indent="0" algn="l">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p>
        </p:txBody>
      </p:sp>
      <p:sp>
        <p:nvSpPr>
          <p:cNvPr id="7" name="Espace réservé de la date 3"/>
          <p:cNvSpPr>
            <a:spLocks noGrp="1"/>
          </p:cNvSpPr>
          <p:nvPr>
            <p:ph type="dt" sz="half" idx="10"/>
          </p:nvPr>
        </p:nvSpPr>
        <p:spPr>
          <a:xfrm>
            <a:off x="685800" y="3962400"/>
            <a:ext cx="7772400" cy="365125"/>
          </a:xfrm>
        </p:spPr>
        <p:txBody>
          <a:bodyPr/>
          <a:lstStyle>
            <a:lvl1pPr algn="l">
              <a:defRPr sz="1400">
                <a:solidFill>
                  <a:srgbClr val="FFFFFF"/>
                </a:solidFill>
                <a:latin typeface="Arial"/>
                <a:cs typeface="Arial"/>
              </a:defRPr>
            </a:lvl1pPr>
          </a:lstStyle>
          <a:p>
            <a:pPr>
              <a:defRPr/>
            </a:pPr>
            <a:fld id="{BA622C9D-4807-4B47-953E-F2FEFF9EBEBC}" type="datetime3">
              <a:rPr lang="fr-FR"/>
              <a:pPr>
                <a:defRPr/>
              </a:pPr>
              <a:t>28.12.15</a:t>
            </a:fld>
            <a:endParaRPr lang="fr-FR" dirty="0"/>
          </a:p>
        </p:txBody>
      </p:sp>
    </p:spTree>
    <p:extLst>
      <p:ext uri="{BB962C8B-B14F-4D97-AF65-F5344CB8AC3E}">
        <p14:creationId xmlns:p14="http://schemas.microsoft.com/office/powerpoint/2010/main" val="1217220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p:nvPicPr>
        <p:blipFill>
          <a:blip r:embed="rId2" r:link="rId3" cstate="print"/>
          <a:srcRect/>
          <a:stretch>
            <a:fillRect/>
          </a:stretch>
        </p:blipFill>
        <p:spPr bwMode="auto">
          <a:xfrm>
            <a:off x="0" y="0"/>
            <a:ext cx="9144000" cy="963613"/>
          </a:xfrm>
          <a:prstGeom prst="rect">
            <a:avLst/>
          </a:prstGeom>
          <a:noFill/>
          <a:ln w="9525">
            <a:noFill/>
            <a:miter lim="800000"/>
            <a:headEnd/>
            <a:tailEnd/>
          </a:ln>
        </p:spPr>
      </p:pic>
      <p:sp>
        <p:nvSpPr>
          <p:cNvPr id="10" name="Titre 1"/>
          <p:cNvSpPr>
            <a:spLocks noGrp="1"/>
          </p:cNvSpPr>
          <p:nvPr>
            <p:ph type="title"/>
          </p:nvPr>
        </p:nvSpPr>
        <p:spPr>
          <a:xfrm>
            <a:off x="184194" y="838200"/>
            <a:ext cx="8731205" cy="1143000"/>
          </a:xfrm>
          <a:prstGeom prst="rect">
            <a:avLst/>
          </a:prstGeom>
        </p:spPr>
        <p:txBody>
          <a:bodyPr wrap="none">
            <a:noAutofit/>
          </a:bodyPr>
          <a:lstStyle>
            <a:lvl1pPr algn="l">
              <a:defRPr sz="3800" b="1" i="0">
                <a:latin typeface="Arial"/>
                <a:cs typeface="Arial"/>
              </a:defRPr>
            </a:lvl1pPr>
          </a:lstStyle>
          <a:p>
            <a:r>
              <a:rPr lang="fr-FR" dirty="0" smtClean="0"/>
              <a:t>Cliquez et modifiez le titre</a:t>
            </a:r>
            <a:endParaRPr lang="fr-FR" dirty="0"/>
          </a:p>
        </p:txBody>
      </p:sp>
      <p:sp>
        <p:nvSpPr>
          <p:cNvPr id="11" name="Espace réservé du contenu 7"/>
          <p:cNvSpPr>
            <a:spLocks noGrp="1"/>
          </p:cNvSpPr>
          <p:nvPr>
            <p:ph sz="quarter" idx="13"/>
          </p:nvPr>
        </p:nvSpPr>
        <p:spPr>
          <a:xfrm>
            <a:off x="184194" y="2057400"/>
            <a:ext cx="8731205"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2"/>
          <p:cNvSpPr>
            <a:spLocks noGrp="1"/>
          </p:cNvSpPr>
          <p:nvPr>
            <p:ph type="dt" sz="half" idx="14"/>
          </p:nvPr>
        </p:nvSpPr>
        <p:spPr/>
        <p:txBody>
          <a:bodyPr/>
          <a:lstStyle>
            <a:lvl1pPr fontAlgn="base">
              <a:spcBef>
                <a:spcPct val="0"/>
              </a:spcBef>
              <a:spcAft>
                <a:spcPct val="0"/>
              </a:spcAft>
              <a:defRPr sz="800">
                <a:solidFill>
                  <a:srgbClr val="000000"/>
                </a:solidFill>
                <a:latin typeface="Arial" charset="0"/>
                <a:cs typeface="Arial" charset="0"/>
              </a:defRPr>
            </a:lvl1pPr>
          </a:lstStyle>
          <a:p>
            <a:pPr>
              <a:defRPr/>
            </a:pPr>
            <a:endParaRPr lang="fr-FR"/>
          </a:p>
        </p:txBody>
      </p:sp>
      <p:sp>
        <p:nvSpPr>
          <p:cNvPr id="6" name="Espace réservé du numéro de diapositive 4"/>
          <p:cNvSpPr>
            <a:spLocks noGrp="1"/>
          </p:cNvSpPr>
          <p:nvPr>
            <p:ph type="sldNum" sz="quarter" idx="15"/>
          </p:nvPr>
        </p:nvSpPr>
        <p:spPr/>
        <p:txBody>
          <a:bodyPr/>
          <a:lstStyle>
            <a:lvl1pPr>
              <a:defRPr sz="800">
                <a:solidFill>
                  <a:schemeClr val="tx1"/>
                </a:solidFill>
                <a:latin typeface="Arial"/>
                <a:cs typeface="Arial"/>
              </a:defRPr>
            </a:lvl1pPr>
          </a:lstStyle>
          <a:p>
            <a:pPr>
              <a:defRPr/>
            </a:pPr>
            <a:fld id="{1E5DC9D6-4BFB-40FB-BE23-0053B556DC60}" type="slidenum">
              <a:rPr lang="fr-FR">
                <a:solidFill>
                  <a:srgbClr val="000000"/>
                </a:solidFill>
              </a:rPr>
              <a:pPr>
                <a:defRPr/>
              </a:pPr>
              <a:t>‹N°›</a:t>
            </a:fld>
            <a:endParaRPr lang="fr-FR">
              <a:solidFill>
                <a:srgbClr val="000000"/>
              </a:solidFill>
            </a:endParaRPr>
          </a:p>
        </p:txBody>
      </p:sp>
      <p:sp>
        <p:nvSpPr>
          <p:cNvPr id="7" name="Espace réservé du pied de page 12"/>
          <p:cNvSpPr>
            <a:spLocks noGrp="1"/>
          </p:cNvSpPr>
          <p:nvPr>
            <p:ph type="ftr" sz="quarter" idx="16"/>
          </p:nvPr>
        </p:nvSpPr>
        <p:spPr/>
        <p:txBody>
          <a:bodyPr/>
          <a:lstStyle>
            <a:lvl1pPr algn="l" fontAlgn="base">
              <a:spcBef>
                <a:spcPct val="0"/>
              </a:spcBef>
              <a:spcAft>
                <a:spcPct val="0"/>
              </a:spcAft>
              <a:defRPr sz="800">
                <a:solidFill>
                  <a:srgbClr val="000000"/>
                </a:solidFill>
                <a:latin typeface="Arial" charset="0"/>
                <a:cs typeface="Arial" charset="0"/>
              </a:defRPr>
            </a:lvl1pPr>
          </a:lstStyle>
          <a:p>
            <a:pPr>
              <a:defRPr/>
            </a:pPr>
            <a:endParaRPr lang="fr-FR"/>
          </a:p>
        </p:txBody>
      </p:sp>
    </p:spTree>
    <p:extLst>
      <p:ext uri="{BB962C8B-B14F-4D97-AF65-F5344CB8AC3E}">
        <p14:creationId xmlns:p14="http://schemas.microsoft.com/office/powerpoint/2010/main" val="299718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3384644"/>
            <a:ext cx="8730000" cy="3099715"/>
          </a:xfrm>
          <a:prstGeom prst="rect">
            <a:avLst/>
          </a:prstGeom>
        </p:spPr>
        <p:txBody>
          <a:bodyPr>
            <a:noAutofit/>
          </a:bodyPr>
          <a:lstStyle>
            <a:lvl1pPr marL="273050" indent="-177800">
              <a:buSzPct val="100000"/>
              <a:buFont typeface="Arial" pitchFamily="34" charset="0"/>
              <a:buChar char="•"/>
              <a:defRPr lang="fr-FR" sz="20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2000">
                <a:solidFill>
                  <a:srgbClr val="02375E"/>
                </a:solidFill>
                <a:latin typeface="Arial"/>
                <a:cs typeface="Arial"/>
              </a:defRPr>
            </a:lvl2pPr>
            <a:lvl3pPr marL="811213" indent="-174625">
              <a:buSzPct val="100000"/>
              <a:buFont typeface="Wingdings" pitchFamily="2" charset="2"/>
              <a:buChar char="ü"/>
              <a:defRPr lang="fr-FR" sz="1800" kern="1200" dirty="0" smtClean="0">
                <a:solidFill>
                  <a:srgbClr val="02375E"/>
                </a:solidFill>
                <a:latin typeface="Arial"/>
                <a:ea typeface="+mn-ea"/>
                <a:cs typeface="Arial"/>
              </a:defRPr>
            </a:lvl3pPr>
            <a:lvl4pPr marL="896938" indent="-177800">
              <a:buSzPct val="100000"/>
              <a:buFont typeface="Arial"/>
              <a:buChar char="•"/>
              <a:defRPr lang="fr-FR" sz="1800" kern="1200" dirty="0" smtClean="0">
                <a:solidFill>
                  <a:srgbClr val="02375E"/>
                </a:solidFill>
                <a:latin typeface="Arial"/>
                <a:ea typeface="+mn-ea"/>
                <a:cs typeface="Arial"/>
              </a:defRPr>
            </a:lvl4pPr>
            <a:lvl5pPr marL="1074738" indent="-177800">
              <a:buSzPct val="100000"/>
              <a:buFont typeface="Arial"/>
              <a:buChar char="•"/>
              <a:defRPr lang="fr-FR" sz="1800" kern="1200" dirty="0">
                <a:solidFill>
                  <a:srgbClr val="02375E"/>
                </a:solidFill>
                <a:latin typeface="Arial"/>
                <a:ea typeface="+mn-ea"/>
                <a:cs typeface="Aria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9746" name="Picture 2" descr="http://nflbook.files.wordpress.com/2011/05/quizz.png"/>
          <p:cNvPicPr>
            <a:picLocks noChangeAspect="1" noChangeArrowheads="1"/>
          </p:cNvPicPr>
          <p:nvPr userDrawn="1"/>
        </p:nvPicPr>
        <p:blipFill>
          <a:blip r:embed="rId4" cstate="print"/>
          <a:srcRect/>
          <a:stretch>
            <a:fillRect/>
          </a:stretch>
        </p:blipFill>
        <p:spPr bwMode="auto">
          <a:xfrm>
            <a:off x="0" y="658458"/>
            <a:ext cx="3238500" cy="2676525"/>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dirty="0"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10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202392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file:///\\localhost\Users\pixelis\Desktop\pour%20masque%20PPT\SLIDE_PPT_v2_OK.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pPr/>
              <a:t>28/12/2015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7" r:id="rId3"/>
    <p:sldLayoutId id="2147483821" r:id="rId4"/>
    <p:sldLayoutId id="2147483896" r:id="rId5"/>
    <p:sldLayoutId id="2147483822" r:id="rId6"/>
    <p:sldLayoutId id="2147483816" r:id="rId7"/>
    <p:sldLayoutId id="214748381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59845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47534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84954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SLIDE_PPT_v2_OK.png" descr="/Users/pixelis/Desktop/pour masque PPT/SLIDE_PPT_v2_OK.png"/>
          <p:cNvPicPr>
            <a:picLocks noChangeAspect="1"/>
          </p:cNvPicPr>
          <p:nvPr/>
        </p:nvPicPr>
        <p:blipFill>
          <a:blip r:embed="rId13" r:link="rId14" cstate="print"/>
          <a:srcRect/>
          <a:stretch>
            <a:fillRect/>
          </a:stretch>
        </p:blipFill>
        <p:spPr bwMode="auto">
          <a:xfrm>
            <a:off x="0" y="0"/>
            <a:ext cx="9144000" cy="963613"/>
          </a:xfrm>
          <a:prstGeom prst="rect">
            <a:avLst/>
          </a:prstGeom>
          <a:noFill/>
          <a:ln w="9525">
            <a:noFill/>
            <a:miter lim="800000"/>
            <a:headEnd/>
            <a:tailEnd/>
          </a:ln>
        </p:spPr>
      </p:pic>
      <p:sp>
        <p:nvSpPr>
          <p:cNvPr id="5123"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5124"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Espace réservé de la date 2"/>
          <p:cNvSpPr>
            <a:spLocks noGrp="1"/>
          </p:cNvSpPr>
          <p:nvPr>
            <p:ph type="dt" sz="half" idx="2"/>
          </p:nvPr>
        </p:nvSpPr>
        <p:spPr>
          <a:xfrm>
            <a:off x="184150" y="6299200"/>
            <a:ext cx="1416050" cy="365125"/>
          </a:xfrm>
          <a:prstGeom prst="rect">
            <a:avLst/>
          </a:prstGeom>
        </p:spPr>
        <p:txBody>
          <a:bodyPr vert="horz" wrap="square" lIns="91440" tIns="45720" rIns="91440" bIns="45720" numCol="1" rtlCol="0" anchor="ctr" anchorCtr="0" compatLnSpc="1">
            <a:prstTxWarp prst="textNoShape">
              <a:avLst/>
            </a:prstTxWarp>
          </a:bodyPr>
          <a:lstStyle>
            <a:lvl1pPr fontAlgn="base">
              <a:spcBef>
                <a:spcPct val="0"/>
              </a:spcBef>
              <a:spcAft>
                <a:spcPct val="0"/>
              </a:spcAft>
              <a:defRPr sz="800">
                <a:solidFill>
                  <a:srgbClr val="000000"/>
                </a:solidFill>
                <a:latin typeface="Arial" charset="0"/>
                <a:cs typeface="Arial" charset="0"/>
              </a:defRPr>
            </a:lvl1pPr>
          </a:lstStyle>
          <a:p>
            <a:pPr defTabSz="457200">
              <a:defRPr/>
            </a:pPr>
            <a:r>
              <a:rPr lang="fr-FR" b="0" dirty="0"/>
              <a:t>16.12.09</a:t>
            </a:r>
          </a:p>
        </p:txBody>
      </p:sp>
      <p:sp>
        <p:nvSpPr>
          <p:cNvPr id="9" name="Espace réservé du numéro de diapositive 4"/>
          <p:cNvSpPr>
            <a:spLocks noGrp="1"/>
          </p:cNvSpPr>
          <p:nvPr>
            <p:ph type="sldNum" sz="quarter" idx="4"/>
          </p:nvPr>
        </p:nvSpPr>
        <p:spPr>
          <a:xfrm>
            <a:off x="7848600" y="6299200"/>
            <a:ext cx="1066800" cy="365125"/>
          </a:xfrm>
          <a:prstGeom prst="rect">
            <a:avLst/>
          </a:prstGeom>
        </p:spPr>
        <p:txBody>
          <a:bodyPr vert="horz" lIns="91440" tIns="45720" rIns="91440" bIns="45720" rtlCol="0" anchor="ctr"/>
          <a:lstStyle>
            <a:lvl1pPr algn="r" fontAlgn="auto">
              <a:spcBef>
                <a:spcPts val="0"/>
              </a:spcBef>
              <a:spcAft>
                <a:spcPts val="0"/>
              </a:spcAft>
              <a:defRPr sz="800">
                <a:solidFill>
                  <a:srgbClr val="000000"/>
                </a:solidFill>
                <a:latin typeface="Arial"/>
                <a:cs typeface="Arial"/>
              </a:defRPr>
            </a:lvl1pPr>
          </a:lstStyle>
          <a:p>
            <a:pPr defTabSz="457200">
              <a:defRPr/>
            </a:pPr>
            <a:fld id="{27C424E9-7109-42C1-A8DB-4E64B66534E4}" type="slidenum">
              <a:rPr lang="fr-FR" b="0"/>
              <a:pPr defTabSz="457200">
                <a:defRPr/>
              </a:pPr>
              <a:t>‹N°›</a:t>
            </a:fld>
            <a:endParaRPr lang="fr-FR" b="0" dirty="0"/>
          </a:p>
        </p:txBody>
      </p:sp>
      <p:sp>
        <p:nvSpPr>
          <p:cNvPr id="10" name="Espace réservé du pied de page 12"/>
          <p:cNvSpPr>
            <a:spLocks noGrp="1"/>
          </p:cNvSpPr>
          <p:nvPr>
            <p:ph type="ftr" sz="quarter" idx="3"/>
          </p:nvPr>
        </p:nvSpPr>
        <p:spPr>
          <a:xfrm>
            <a:off x="2209800" y="6299200"/>
            <a:ext cx="5486400" cy="365125"/>
          </a:xfrm>
          <a:prstGeom prst="rect">
            <a:avLst/>
          </a:prstGeom>
        </p:spPr>
        <p:txBody>
          <a:bodyPr vert="horz" wrap="square" lIns="91440" tIns="45720" rIns="91440" bIns="45720" numCol="1" rtlCol="0" anchor="ctr" anchorCtr="0" compatLnSpc="1">
            <a:prstTxWarp prst="textNoShape">
              <a:avLst/>
            </a:prstTxWarp>
          </a:bodyPr>
          <a:lstStyle>
            <a:lvl1pPr algn="l" fontAlgn="base">
              <a:spcBef>
                <a:spcPct val="0"/>
              </a:spcBef>
              <a:spcAft>
                <a:spcPct val="0"/>
              </a:spcAft>
              <a:defRPr sz="800">
                <a:solidFill>
                  <a:srgbClr val="000000"/>
                </a:solidFill>
                <a:latin typeface="Arial" charset="0"/>
                <a:cs typeface="Arial" charset="0"/>
              </a:defRPr>
            </a:lvl1pPr>
          </a:lstStyle>
          <a:p>
            <a:pPr defTabSz="457200">
              <a:defRPr/>
            </a:pPr>
            <a:r>
              <a:rPr lang="fr-FR" b="0" dirty="0"/>
              <a:t>Comité de pilotage ANAP</a:t>
            </a:r>
          </a:p>
        </p:txBody>
      </p:sp>
    </p:spTree>
    <p:extLst>
      <p:ext uri="{BB962C8B-B14F-4D97-AF65-F5344CB8AC3E}">
        <p14:creationId xmlns:p14="http://schemas.microsoft.com/office/powerpoint/2010/main" val="23743449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monhopitalnumerique.fr/publication/433"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monhopitalnumerique.fr/publication/433"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www.monhopitalnumerique.fr/publication/323" TargetMode="Externa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monhopitalnumerique.fr/publication/708"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monhopitalnumerique.fr/publication/433"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www.monhopitalnumerique.fr/publication/433"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monhopitalnumerique.fr/publication/32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26461"/>
            <a:ext cx="7772400" cy="1470025"/>
          </a:xfrm>
        </p:spPr>
        <p:txBody>
          <a:bodyPr>
            <a:noAutofit/>
          </a:bodyPr>
          <a:lstStyle/>
          <a:p>
            <a:r>
              <a:rPr lang="fr-FR" dirty="0" smtClean="0">
                <a:latin typeface="Arial" panose="020B0604020202020204" pitchFamily="34" charset="0"/>
                <a:cs typeface="Arial" panose="020B0604020202020204" pitchFamily="34" charset="0"/>
              </a:rPr>
              <a:t>« hôpital numérique »</a:t>
            </a:r>
            <a:br>
              <a:rPr lang="fr-FR" dirty="0" smtClean="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Pilotage Médico-Economique</a:t>
            </a:r>
            <a:br>
              <a:rPr lang="fr-FR" dirty="0" smtClean="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353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Définition du dialogue de gestion</a:t>
            </a:r>
            <a:endParaRPr lang="fr-FR" dirty="0"/>
          </a:p>
        </p:txBody>
      </p:sp>
      <p:sp>
        <p:nvSpPr>
          <p:cNvPr id="4" name="Espace réservé du contenu 3"/>
          <p:cNvSpPr>
            <a:spLocks noGrp="1"/>
          </p:cNvSpPr>
          <p:nvPr>
            <p:ph sz="quarter" idx="13"/>
          </p:nvPr>
        </p:nvSpPr>
        <p:spPr>
          <a:xfrm>
            <a:off x="250492" y="1333840"/>
            <a:ext cx="8730000" cy="5104800"/>
          </a:xfrm>
        </p:spPr>
        <p:txBody>
          <a:bodyPr/>
          <a:lstStyle/>
          <a:p>
            <a:r>
              <a:rPr lang="fr-FR" b="0" dirty="0"/>
              <a:t>Le dialogue de gestion est un processus d’échange entre la direction et les chefs de pôles et/ou de structures internes qui a pour but d’assurer l’alignement stratégique entre les objectifs de ces différents acteurs. Il s’agit d’une démarche structurée, par laquelle ces interlocuteurs vont s’entendre sur l’affectation optimisée de ressources (financières, humaines, techniques) aux activités et actions qu’ils déploient, pour atteindre des objectifs de performance préalablement fixés. </a:t>
            </a:r>
            <a:endParaRPr lang="fr-FR" b="0" dirty="0" smtClean="0"/>
          </a:p>
          <a:p>
            <a:endParaRPr lang="fr-FR" b="0" dirty="0"/>
          </a:p>
          <a:p>
            <a:r>
              <a:rPr lang="fr-FR" b="0" dirty="0"/>
              <a:t>Le dialogue de gestion s’inscrit dans un cadre stratégique. Il doit constituer un point d’équilibre entre : </a:t>
            </a:r>
            <a:endParaRPr lang="fr-FR" b="0" dirty="0" smtClean="0"/>
          </a:p>
          <a:p>
            <a:endParaRPr lang="fr-FR" b="0" dirty="0"/>
          </a:p>
          <a:p>
            <a:pPr lvl="1"/>
            <a:r>
              <a:rPr lang="fr-FR" b="0" dirty="0">
                <a:solidFill>
                  <a:srgbClr val="C00000"/>
                </a:solidFill>
              </a:rPr>
              <a:t>Les orientations stratégiques </a:t>
            </a:r>
            <a:r>
              <a:rPr lang="fr-FR" b="0" dirty="0"/>
              <a:t>de l’établissement, telles que définies notamment dans son projet d’établissement et dans son Contrat Pluriannuel d’Objectifs et de Moyens (CPOM) signé avec l’ARS ; le dialogue de gestion constitue, à ce titre, un instrument de la mise en œuvre de la stratégie de l’établissement </a:t>
            </a:r>
            <a:r>
              <a:rPr lang="fr-FR" b="0" dirty="0" smtClean="0"/>
              <a:t>;</a:t>
            </a:r>
          </a:p>
          <a:p>
            <a:pPr lvl="1"/>
            <a:endParaRPr lang="fr-FR" b="0" dirty="0"/>
          </a:p>
          <a:p>
            <a:pPr lvl="1"/>
            <a:r>
              <a:rPr lang="fr-FR" b="0" dirty="0">
                <a:solidFill>
                  <a:srgbClr val="C00000"/>
                </a:solidFill>
              </a:rPr>
              <a:t>Les projets des pôles et/ou des structures internes</a:t>
            </a:r>
            <a:r>
              <a:rPr lang="fr-FR" b="0" dirty="0"/>
              <a:t>. La mise en perspective des objectifs et priorités des différents niveaux de l’organisation autorise ainsi des choix pertinents d’affectation des moyens.</a:t>
            </a:r>
          </a:p>
          <a:p>
            <a:endParaRPr lang="fr-FR" dirty="0"/>
          </a:p>
        </p:txBody>
      </p:sp>
    </p:spTree>
    <p:extLst>
      <p:ext uri="{BB962C8B-B14F-4D97-AF65-F5344CB8AC3E}">
        <p14:creationId xmlns:p14="http://schemas.microsoft.com/office/powerpoint/2010/main" val="299480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 de la formation</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794369432"/>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814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Vision d’ensemble du PME</a:t>
            </a:r>
            <a:endParaRPr lang="fr-FR"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7036" y="1051560"/>
            <a:ext cx="8761264" cy="559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338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Image de la Tour Eiffel</a:t>
            </a:r>
            <a:endParaRPr lang="fr-FR"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02081" y="777240"/>
            <a:ext cx="6790454" cy="57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09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Architecture fonctionnelle du SID</a:t>
            </a:r>
            <a:endParaRPr lang="fr-FR" dirty="0"/>
          </a:p>
        </p:txBody>
      </p:sp>
      <p:pic>
        <p:nvPicPr>
          <p:cNvPr id="3074" name="Picture 2" descr="http://www.monhopitalnumerique.fr/medias/Objets/Images/PME_Outils.png"/>
          <p:cNvPicPr>
            <a:picLocks noChangeAspect="1" noChangeArrowheads="1"/>
          </p:cNvPicPr>
          <p:nvPr/>
        </p:nvPicPr>
        <p:blipFill rotWithShape="1">
          <a:blip r:embed="rId2">
            <a:extLst>
              <a:ext uri="{28A0092B-C50C-407E-A947-70E740481C1C}">
                <a14:useLocalDpi xmlns:a14="http://schemas.microsoft.com/office/drawing/2010/main"/>
              </a:ext>
            </a:extLst>
          </a:blip>
          <a:srcRect t="12006"/>
          <a:stretch/>
        </p:blipFill>
        <p:spPr bwMode="auto">
          <a:xfrm>
            <a:off x="1307459" y="2294626"/>
            <a:ext cx="6677025" cy="442537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307459" y="1661032"/>
            <a:ext cx="3863631" cy="369332"/>
          </a:xfrm>
          <a:prstGeom prst="rect">
            <a:avLst/>
          </a:prstGeom>
          <a:noFill/>
        </p:spPr>
        <p:txBody>
          <a:bodyPr wrap="square" rtlCol="0">
            <a:spAutoFit/>
          </a:bodyPr>
          <a:lstStyle/>
          <a:p>
            <a:pPr algn="ctr"/>
            <a:r>
              <a:rPr lang="fr-FR" sz="1800" dirty="0" smtClean="0">
                <a:solidFill>
                  <a:schemeClr val="accent6">
                    <a:lumMod val="75000"/>
                  </a:schemeClr>
                </a:solidFill>
              </a:rPr>
              <a:t>COLLECTER</a:t>
            </a:r>
            <a:endParaRPr lang="fr-FR" sz="1800" dirty="0">
              <a:solidFill>
                <a:schemeClr val="accent6">
                  <a:lumMod val="75000"/>
                </a:schemeClr>
              </a:solidFill>
            </a:endParaRPr>
          </a:p>
        </p:txBody>
      </p:sp>
      <p:sp>
        <p:nvSpPr>
          <p:cNvPr id="6" name="ZoneTexte 5"/>
          <p:cNvSpPr txBox="1"/>
          <p:nvPr/>
        </p:nvSpPr>
        <p:spPr>
          <a:xfrm>
            <a:off x="4997670" y="1661032"/>
            <a:ext cx="1513490" cy="369332"/>
          </a:xfrm>
          <a:prstGeom prst="rect">
            <a:avLst/>
          </a:prstGeom>
          <a:noFill/>
        </p:spPr>
        <p:txBody>
          <a:bodyPr wrap="square" rtlCol="0">
            <a:spAutoFit/>
          </a:bodyPr>
          <a:lstStyle/>
          <a:p>
            <a:pPr algn="ctr"/>
            <a:r>
              <a:rPr lang="fr-FR" sz="1800" dirty="0" smtClean="0">
                <a:solidFill>
                  <a:schemeClr val="accent6">
                    <a:lumMod val="75000"/>
                  </a:schemeClr>
                </a:solidFill>
              </a:rPr>
              <a:t>ANALYSER</a:t>
            </a:r>
            <a:endParaRPr lang="fr-FR" sz="1800" dirty="0">
              <a:solidFill>
                <a:schemeClr val="accent6">
                  <a:lumMod val="75000"/>
                </a:schemeClr>
              </a:solidFill>
            </a:endParaRPr>
          </a:p>
        </p:txBody>
      </p:sp>
      <p:sp>
        <p:nvSpPr>
          <p:cNvPr id="7" name="ZoneTexte 6"/>
          <p:cNvSpPr txBox="1"/>
          <p:nvPr/>
        </p:nvSpPr>
        <p:spPr>
          <a:xfrm>
            <a:off x="6470994" y="1661032"/>
            <a:ext cx="1513490" cy="369332"/>
          </a:xfrm>
          <a:prstGeom prst="rect">
            <a:avLst/>
          </a:prstGeom>
          <a:noFill/>
        </p:spPr>
        <p:txBody>
          <a:bodyPr wrap="square" rtlCol="0">
            <a:spAutoFit/>
          </a:bodyPr>
          <a:lstStyle/>
          <a:p>
            <a:pPr algn="ctr"/>
            <a:r>
              <a:rPr lang="fr-FR" sz="1800" dirty="0" smtClean="0">
                <a:solidFill>
                  <a:schemeClr val="accent6">
                    <a:lumMod val="75000"/>
                  </a:schemeClr>
                </a:solidFill>
              </a:rPr>
              <a:t>DIFFUSER</a:t>
            </a:r>
            <a:endParaRPr lang="fr-FR" sz="1800" dirty="0">
              <a:solidFill>
                <a:schemeClr val="accent6">
                  <a:lumMod val="75000"/>
                </a:schemeClr>
              </a:solidFill>
            </a:endParaRPr>
          </a:p>
        </p:txBody>
      </p:sp>
      <p:cxnSp>
        <p:nvCxnSpPr>
          <p:cNvPr id="8" name="Connecteur droit avec flèche 7"/>
          <p:cNvCxnSpPr/>
          <p:nvPr/>
        </p:nvCxnSpPr>
        <p:spPr>
          <a:xfrm>
            <a:off x="1307459" y="2077662"/>
            <a:ext cx="3690211" cy="0"/>
          </a:xfrm>
          <a:prstGeom prst="straightConnector1">
            <a:avLst/>
          </a:prstGeom>
          <a:ln>
            <a:headEnd type="triangle" w="lg" len="lg"/>
            <a:tailEnd type="triangle" w="lg" len="lg"/>
          </a:ln>
        </p:spPr>
        <p:style>
          <a:lnRef idx="3">
            <a:schemeClr val="accent6"/>
          </a:lnRef>
          <a:fillRef idx="0">
            <a:schemeClr val="accent6"/>
          </a:fillRef>
          <a:effectRef idx="2">
            <a:schemeClr val="accent6"/>
          </a:effectRef>
          <a:fontRef idx="minor">
            <a:schemeClr val="tx1"/>
          </a:fontRef>
        </p:style>
      </p:cxnSp>
      <p:cxnSp>
        <p:nvCxnSpPr>
          <p:cNvPr id="10" name="Connecteur droit avec flèche 9"/>
          <p:cNvCxnSpPr/>
          <p:nvPr/>
        </p:nvCxnSpPr>
        <p:spPr>
          <a:xfrm>
            <a:off x="4997670" y="2076292"/>
            <a:ext cx="1512000" cy="0"/>
          </a:xfrm>
          <a:prstGeom prst="straightConnector1">
            <a:avLst/>
          </a:prstGeom>
          <a:ln>
            <a:headEnd type="triangle" w="lg" len="lg"/>
            <a:tailEnd type="triangle" w="lg" len="lg"/>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6470994" y="2074922"/>
            <a:ext cx="1512000" cy="0"/>
          </a:xfrm>
          <a:prstGeom prst="straightConnector1">
            <a:avLst/>
          </a:prstGeom>
          <a:ln>
            <a:headEnd type="triangle" w="lg" len="lg"/>
            <a:tailEnd type="triangle" w="lg" len="lg"/>
          </a:ln>
        </p:spPr>
        <p:style>
          <a:lnRef idx="3">
            <a:schemeClr val="accent6"/>
          </a:lnRef>
          <a:fillRef idx="0">
            <a:schemeClr val="accent6"/>
          </a:fillRef>
          <a:effectRef idx="2">
            <a:schemeClr val="accent6"/>
          </a:effectRef>
          <a:fontRef idx="minor">
            <a:schemeClr val="tx1"/>
          </a:fontRef>
        </p:style>
      </p:cxnSp>
      <p:sp>
        <p:nvSpPr>
          <p:cNvPr id="9" name="Explosion 2 8"/>
          <p:cNvSpPr/>
          <p:nvPr/>
        </p:nvSpPr>
        <p:spPr>
          <a:xfrm>
            <a:off x="1876097" y="5218386"/>
            <a:ext cx="4608000" cy="1639614"/>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dirty="0" smtClean="0"/>
              <a:t>Interopérabilité !</a:t>
            </a:r>
            <a:endParaRPr lang="fr-FR" sz="2000" dirty="0"/>
          </a:p>
        </p:txBody>
      </p:sp>
      <p:sp>
        <p:nvSpPr>
          <p:cNvPr id="13" name="ZoneTexte 12"/>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3"/>
              </a:rPr>
              <a:t>http://</a:t>
            </a:r>
            <a:r>
              <a:rPr lang="fr-FR" dirty="0" smtClean="0">
                <a:hlinkClick r:id="rId3"/>
              </a:rPr>
              <a:t>www.monhopitalnumerique.fr/publication/433</a:t>
            </a:r>
            <a:endParaRPr lang="fr-FR" dirty="0" smtClean="0"/>
          </a:p>
        </p:txBody>
      </p:sp>
    </p:spTree>
    <p:extLst>
      <p:ext uri="{BB962C8B-B14F-4D97-AF65-F5344CB8AC3E}">
        <p14:creationId xmlns:p14="http://schemas.microsoft.com/office/powerpoint/2010/main" val="25015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3 niveaux de maturité d’un SID</a:t>
            </a:r>
            <a:endParaRPr lang="fr-FR" dirty="0"/>
          </a:p>
        </p:txBody>
      </p:sp>
      <p:pic>
        <p:nvPicPr>
          <p:cNvPr id="2" name="Image 1"/>
          <p:cNvPicPr>
            <a:picLocks noChangeAspect="1"/>
          </p:cNvPicPr>
          <p:nvPr/>
        </p:nvPicPr>
        <p:blipFill rotWithShape="1">
          <a:blip r:embed="rId2" cstate="screen">
            <a:clrChange>
              <a:clrFrom>
                <a:srgbClr val="F1EDE9"/>
              </a:clrFrom>
              <a:clrTo>
                <a:srgbClr val="F1EDE9">
                  <a:alpha val="0"/>
                </a:srgbClr>
              </a:clrTo>
            </a:clrChange>
            <a:extLst>
              <a:ext uri="{28A0092B-C50C-407E-A947-70E740481C1C}">
                <a14:useLocalDpi xmlns:a14="http://schemas.microsoft.com/office/drawing/2010/main"/>
              </a:ext>
            </a:extLst>
          </a:blip>
          <a:srcRect/>
          <a:stretch/>
        </p:blipFill>
        <p:spPr>
          <a:xfrm>
            <a:off x="280972" y="1195416"/>
            <a:ext cx="8450318" cy="5662584"/>
          </a:xfrm>
          <a:prstGeom prst="rect">
            <a:avLst/>
          </a:prstGeom>
          <a:noFill/>
          <a:ln>
            <a:noFill/>
          </a:ln>
        </p:spPr>
      </p:pic>
      <p:sp>
        <p:nvSpPr>
          <p:cNvPr id="5" name="ZoneTexte 4"/>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3"/>
              </a:rPr>
              <a:t>http://</a:t>
            </a:r>
            <a:r>
              <a:rPr lang="fr-FR" dirty="0" smtClean="0">
                <a:hlinkClick r:id="rId3"/>
              </a:rPr>
              <a:t>www.monhopitalnumerique.fr/publication/433</a:t>
            </a:r>
            <a:endParaRPr lang="fr-FR" dirty="0" smtClean="0"/>
          </a:p>
        </p:txBody>
      </p:sp>
    </p:spTree>
    <p:extLst>
      <p:ext uri="{BB962C8B-B14F-4D97-AF65-F5344CB8AC3E}">
        <p14:creationId xmlns:p14="http://schemas.microsoft.com/office/powerpoint/2010/main" val="359139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 de la formation</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674484668"/>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90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Un exemple : </a:t>
            </a:r>
            <a:r>
              <a:rPr lang="fr-FR" dirty="0" err="1" smtClean="0"/>
              <a:t>HospiDiag</a:t>
            </a:r>
            <a:endParaRPr lang="fr-FR" dirty="0"/>
          </a:p>
        </p:txBody>
      </p:sp>
      <p:sp>
        <p:nvSpPr>
          <p:cNvPr id="4" name="Espace réservé du contenu 3"/>
          <p:cNvSpPr>
            <a:spLocks noGrp="1"/>
          </p:cNvSpPr>
          <p:nvPr>
            <p:ph sz="quarter" idx="13"/>
          </p:nvPr>
        </p:nvSpPr>
        <p:spPr/>
        <p:txBody>
          <a:bodyPr/>
          <a:lstStyle/>
          <a:p>
            <a:r>
              <a:rPr lang="fr-FR" sz="2000" dirty="0" err="1">
                <a:solidFill>
                  <a:srgbClr val="1F497D">
                    <a:lumMod val="75000"/>
                  </a:srgbClr>
                </a:solidFill>
                <a:ea typeface="Calibri"/>
                <a:cs typeface="Times New Roman"/>
              </a:rPr>
              <a:t>Hospi</a:t>
            </a:r>
            <a:r>
              <a:rPr lang="fr-FR" sz="2000" dirty="0">
                <a:solidFill>
                  <a:srgbClr val="1F497D">
                    <a:lumMod val="75000"/>
                  </a:srgbClr>
                </a:solidFill>
                <a:ea typeface="Calibri"/>
                <a:cs typeface="Times New Roman"/>
              </a:rPr>
              <a:t> </a:t>
            </a:r>
            <a:r>
              <a:rPr lang="fr-FR" sz="2000" dirty="0" err="1">
                <a:solidFill>
                  <a:srgbClr val="1F497D">
                    <a:lumMod val="75000"/>
                  </a:srgbClr>
                </a:solidFill>
                <a:ea typeface="Calibri"/>
                <a:cs typeface="Times New Roman"/>
              </a:rPr>
              <a:t>Diag</a:t>
            </a:r>
            <a:r>
              <a:rPr lang="fr-FR" sz="2000" dirty="0">
                <a:solidFill>
                  <a:srgbClr val="1F497D">
                    <a:lumMod val="75000"/>
                  </a:srgbClr>
                </a:solidFill>
                <a:ea typeface="Calibri"/>
                <a:cs typeface="Times New Roman"/>
              </a:rPr>
              <a:t> est un </a:t>
            </a:r>
            <a:r>
              <a:rPr lang="fr-FR" sz="2000" dirty="0">
                <a:solidFill>
                  <a:srgbClr val="C00000"/>
                </a:solidFill>
                <a:ea typeface="Calibri"/>
                <a:cs typeface="Times New Roman"/>
              </a:rPr>
              <a:t>outil d’aide à la décision </a:t>
            </a:r>
            <a:r>
              <a:rPr lang="fr-FR" sz="2000" dirty="0">
                <a:solidFill>
                  <a:srgbClr val="1F497D">
                    <a:lumMod val="75000"/>
                  </a:srgbClr>
                </a:solidFill>
                <a:ea typeface="Calibri"/>
                <a:cs typeface="Times New Roman"/>
              </a:rPr>
              <a:t>permettant de </a:t>
            </a:r>
            <a:r>
              <a:rPr lang="fr-FR" sz="2000" dirty="0">
                <a:solidFill>
                  <a:srgbClr val="C00000"/>
                </a:solidFill>
                <a:ea typeface="Calibri"/>
                <a:cs typeface="Times New Roman"/>
              </a:rPr>
              <a:t>mesurer la performance </a:t>
            </a:r>
            <a:r>
              <a:rPr lang="fr-FR" sz="2000" dirty="0">
                <a:solidFill>
                  <a:srgbClr val="1F497D">
                    <a:lumMod val="75000"/>
                  </a:srgbClr>
                </a:solidFill>
                <a:ea typeface="Calibri"/>
                <a:cs typeface="Times New Roman"/>
              </a:rPr>
              <a:t>d’un établissement de santé qui pratique de la </a:t>
            </a:r>
            <a:r>
              <a:rPr lang="fr-FR" sz="2000" dirty="0">
                <a:solidFill>
                  <a:srgbClr val="C00000"/>
                </a:solidFill>
                <a:ea typeface="Calibri"/>
                <a:cs typeface="Times New Roman"/>
              </a:rPr>
              <a:t>médecine</a:t>
            </a:r>
            <a:r>
              <a:rPr lang="fr-FR" sz="2000" dirty="0">
                <a:solidFill>
                  <a:srgbClr val="1F497D">
                    <a:lumMod val="75000"/>
                  </a:srgbClr>
                </a:solidFill>
                <a:ea typeface="Calibri"/>
                <a:cs typeface="Times New Roman"/>
              </a:rPr>
              <a:t>, de la </a:t>
            </a:r>
            <a:r>
              <a:rPr lang="fr-FR" sz="2000" dirty="0">
                <a:solidFill>
                  <a:srgbClr val="C00000"/>
                </a:solidFill>
                <a:ea typeface="Calibri"/>
                <a:cs typeface="Times New Roman"/>
              </a:rPr>
              <a:t>chirurgie</a:t>
            </a:r>
            <a:r>
              <a:rPr lang="fr-FR" sz="2000" dirty="0">
                <a:solidFill>
                  <a:srgbClr val="1F497D">
                    <a:lumMod val="75000"/>
                  </a:srgbClr>
                </a:solidFill>
                <a:ea typeface="Calibri"/>
                <a:cs typeface="Times New Roman"/>
              </a:rPr>
              <a:t> ou de l’</a:t>
            </a:r>
            <a:r>
              <a:rPr lang="fr-FR" sz="2000" dirty="0">
                <a:solidFill>
                  <a:srgbClr val="C00000"/>
                </a:solidFill>
                <a:ea typeface="Calibri"/>
                <a:cs typeface="Times New Roman"/>
              </a:rPr>
              <a:t>obstétrique</a:t>
            </a:r>
            <a:r>
              <a:rPr lang="fr-FR" sz="2000" dirty="0">
                <a:solidFill>
                  <a:srgbClr val="1F497D">
                    <a:lumMod val="75000"/>
                  </a:srgbClr>
                </a:solidFill>
                <a:ea typeface="Calibri"/>
                <a:cs typeface="Times New Roman"/>
              </a:rPr>
              <a:t>, en </a:t>
            </a:r>
            <a:r>
              <a:rPr lang="fr-FR" sz="2000" dirty="0">
                <a:solidFill>
                  <a:srgbClr val="C00000"/>
                </a:solidFill>
                <a:ea typeface="Calibri"/>
                <a:cs typeface="Times New Roman"/>
              </a:rPr>
              <a:t>comparaison avec d’autres établissements</a:t>
            </a:r>
            <a:r>
              <a:rPr lang="fr-FR" sz="2000" dirty="0" smtClean="0">
                <a:solidFill>
                  <a:srgbClr val="1F497D">
                    <a:lumMod val="75000"/>
                  </a:srgbClr>
                </a:solidFill>
                <a:ea typeface="Calibri"/>
                <a:cs typeface="Times New Roman"/>
              </a:rPr>
              <a:t>.</a:t>
            </a:r>
          </a:p>
          <a:p>
            <a:endParaRPr lang="fr-FR" sz="2000" dirty="0">
              <a:solidFill>
                <a:srgbClr val="1F497D">
                  <a:lumMod val="75000"/>
                </a:srgbClr>
              </a:solidFill>
              <a:ea typeface="Calibri"/>
              <a:cs typeface="Times New Roman"/>
            </a:endParaRPr>
          </a:p>
          <a:p>
            <a:endParaRPr lang="fr-FR" sz="2000" dirty="0" smtClean="0">
              <a:solidFill>
                <a:srgbClr val="1F497D">
                  <a:lumMod val="75000"/>
                </a:srgbClr>
              </a:solidFill>
              <a:ea typeface="Calibri"/>
              <a:cs typeface="Times New Roman"/>
            </a:endParaRPr>
          </a:p>
          <a:p>
            <a:r>
              <a:rPr lang="fr-FR" sz="2000" dirty="0" smtClean="0">
                <a:solidFill>
                  <a:srgbClr val="1F497D">
                    <a:lumMod val="75000"/>
                  </a:srgbClr>
                </a:solidFill>
                <a:ea typeface="Calibri"/>
                <a:cs typeface="Times New Roman"/>
              </a:rPr>
              <a:t> </a:t>
            </a:r>
            <a:r>
              <a:rPr lang="fr-FR" sz="2000" dirty="0">
                <a:solidFill>
                  <a:srgbClr val="1F497D">
                    <a:lumMod val="75000"/>
                  </a:srgbClr>
                </a:solidFill>
                <a:ea typeface="Calibri"/>
                <a:cs typeface="Times New Roman"/>
              </a:rPr>
              <a:t>Il permet </a:t>
            </a:r>
            <a:r>
              <a:rPr lang="fr-FR" sz="2000" dirty="0">
                <a:solidFill>
                  <a:srgbClr val="C00000"/>
                </a:solidFill>
                <a:ea typeface="Calibri"/>
                <a:cs typeface="Times New Roman"/>
              </a:rPr>
              <a:t>d’identifier les forces et les faiblesses </a:t>
            </a:r>
            <a:r>
              <a:rPr lang="fr-FR" sz="2000" dirty="0">
                <a:solidFill>
                  <a:srgbClr val="1F497D">
                    <a:lumMod val="75000"/>
                  </a:srgbClr>
                </a:solidFill>
                <a:ea typeface="Calibri"/>
                <a:cs typeface="Times New Roman"/>
              </a:rPr>
              <a:t>d’un établissement et donc ses gisements de performance dans 5 composantes : </a:t>
            </a:r>
            <a:endParaRPr lang="fr-FR" sz="2000" dirty="0" smtClean="0">
              <a:solidFill>
                <a:srgbClr val="1F497D">
                  <a:lumMod val="75000"/>
                </a:srgbClr>
              </a:solidFill>
              <a:ea typeface="Calibri"/>
              <a:cs typeface="Times New Roman"/>
            </a:endParaRPr>
          </a:p>
          <a:p>
            <a:pPr lvl="1"/>
            <a:r>
              <a:rPr lang="fr-FR" sz="1800" dirty="0" smtClean="0">
                <a:solidFill>
                  <a:srgbClr val="1F497D">
                    <a:lumMod val="75000"/>
                  </a:srgbClr>
                </a:solidFill>
                <a:ea typeface="Calibri"/>
                <a:cs typeface="Times New Roman"/>
              </a:rPr>
              <a:t>qualité </a:t>
            </a:r>
            <a:r>
              <a:rPr lang="fr-FR" sz="1800" dirty="0">
                <a:solidFill>
                  <a:srgbClr val="1F497D">
                    <a:lumMod val="75000"/>
                  </a:srgbClr>
                </a:solidFill>
                <a:ea typeface="Calibri"/>
                <a:cs typeface="Times New Roman"/>
              </a:rPr>
              <a:t>des </a:t>
            </a:r>
            <a:r>
              <a:rPr lang="fr-FR" sz="1800" dirty="0" smtClean="0">
                <a:solidFill>
                  <a:srgbClr val="1F497D">
                    <a:lumMod val="75000"/>
                  </a:srgbClr>
                </a:solidFill>
                <a:ea typeface="Calibri"/>
                <a:cs typeface="Times New Roman"/>
              </a:rPr>
              <a:t>soins</a:t>
            </a:r>
          </a:p>
          <a:p>
            <a:pPr lvl="1"/>
            <a:r>
              <a:rPr lang="fr-FR" sz="1800" dirty="0" smtClean="0">
                <a:solidFill>
                  <a:srgbClr val="1F497D">
                    <a:lumMod val="75000"/>
                  </a:srgbClr>
                </a:solidFill>
                <a:ea typeface="Calibri"/>
                <a:cs typeface="Times New Roman"/>
              </a:rPr>
              <a:t> </a:t>
            </a:r>
            <a:r>
              <a:rPr lang="fr-FR" sz="1800" dirty="0">
                <a:solidFill>
                  <a:srgbClr val="1F497D">
                    <a:lumMod val="75000"/>
                  </a:srgbClr>
                </a:solidFill>
                <a:ea typeface="Calibri"/>
                <a:cs typeface="Times New Roman"/>
              </a:rPr>
              <a:t>pratiques </a:t>
            </a:r>
            <a:r>
              <a:rPr lang="fr-FR" sz="1800" dirty="0" smtClean="0">
                <a:solidFill>
                  <a:srgbClr val="1F497D">
                    <a:lumMod val="75000"/>
                  </a:srgbClr>
                </a:solidFill>
                <a:ea typeface="Calibri"/>
                <a:cs typeface="Times New Roman"/>
              </a:rPr>
              <a:t>professionnelles</a:t>
            </a:r>
          </a:p>
          <a:p>
            <a:pPr lvl="1"/>
            <a:r>
              <a:rPr lang="fr-FR" sz="1800" dirty="0" smtClean="0">
                <a:solidFill>
                  <a:srgbClr val="1F497D">
                    <a:lumMod val="75000"/>
                  </a:srgbClr>
                </a:solidFill>
                <a:ea typeface="Calibri"/>
                <a:cs typeface="Times New Roman"/>
              </a:rPr>
              <a:t> </a:t>
            </a:r>
            <a:r>
              <a:rPr lang="fr-FR" sz="1800" dirty="0">
                <a:solidFill>
                  <a:srgbClr val="1F497D">
                    <a:lumMod val="75000"/>
                  </a:srgbClr>
                </a:solidFill>
                <a:ea typeface="Calibri"/>
                <a:cs typeface="Times New Roman"/>
              </a:rPr>
              <a:t>organisation des </a:t>
            </a:r>
            <a:r>
              <a:rPr lang="fr-FR" sz="1800" dirty="0" smtClean="0">
                <a:solidFill>
                  <a:srgbClr val="1F497D">
                    <a:lumMod val="75000"/>
                  </a:srgbClr>
                </a:solidFill>
                <a:ea typeface="Calibri"/>
                <a:cs typeface="Times New Roman"/>
              </a:rPr>
              <a:t>soins</a:t>
            </a:r>
          </a:p>
          <a:p>
            <a:pPr lvl="1"/>
            <a:r>
              <a:rPr lang="fr-FR" sz="1800" dirty="0" smtClean="0">
                <a:solidFill>
                  <a:srgbClr val="1F497D">
                    <a:lumMod val="75000"/>
                  </a:srgbClr>
                </a:solidFill>
                <a:ea typeface="Calibri"/>
                <a:cs typeface="Times New Roman"/>
              </a:rPr>
              <a:t>ressources humaines</a:t>
            </a:r>
          </a:p>
          <a:p>
            <a:pPr lvl="1"/>
            <a:r>
              <a:rPr lang="fr-FR" sz="1800" dirty="0" smtClean="0">
                <a:solidFill>
                  <a:srgbClr val="1F497D">
                    <a:lumMod val="75000"/>
                  </a:srgbClr>
                </a:solidFill>
                <a:ea typeface="Calibri"/>
                <a:cs typeface="Times New Roman"/>
              </a:rPr>
              <a:t> </a:t>
            </a:r>
            <a:r>
              <a:rPr lang="fr-FR" sz="1800" dirty="0">
                <a:solidFill>
                  <a:srgbClr val="1F497D">
                    <a:lumMod val="75000"/>
                  </a:srgbClr>
                </a:solidFill>
                <a:ea typeface="Calibri"/>
                <a:cs typeface="Times New Roman"/>
              </a:rPr>
              <a:t>finances.</a:t>
            </a:r>
          </a:p>
          <a:p>
            <a:endParaRPr lang="fr-FR" dirty="0"/>
          </a:p>
        </p:txBody>
      </p:sp>
    </p:spTree>
    <p:extLst>
      <p:ext uri="{BB962C8B-B14F-4D97-AF65-F5344CB8AC3E}">
        <p14:creationId xmlns:p14="http://schemas.microsoft.com/office/powerpoint/2010/main" val="252187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Un exemple : </a:t>
            </a:r>
            <a:r>
              <a:rPr lang="fr-FR" dirty="0" err="1" smtClean="0"/>
              <a:t>HospiDiag</a:t>
            </a:r>
            <a:endParaRPr lang="fr-FR" dirty="0"/>
          </a:p>
        </p:txBody>
      </p:sp>
      <p:sp>
        <p:nvSpPr>
          <p:cNvPr id="4" name="Espace réservé du contenu 3"/>
          <p:cNvSpPr>
            <a:spLocks noGrp="1"/>
          </p:cNvSpPr>
          <p:nvPr>
            <p:ph sz="quarter" idx="13"/>
          </p:nvPr>
        </p:nvSpPr>
        <p:spPr/>
        <p:txBody>
          <a:bodyPr/>
          <a:lstStyle/>
          <a:p>
            <a:endParaRPr lang="fr-FR" dirty="0"/>
          </a:p>
        </p:txBody>
      </p:sp>
      <p:sp>
        <p:nvSpPr>
          <p:cNvPr id="5" name="Espace réservé du contenu 2"/>
          <p:cNvSpPr txBox="1">
            <a:spLocks/>
          </p:cNvSpPr>
          <p:nvPr/>
        </p:nvSpPr>
        <p:spPr>
          <a:xfrm>
            <a:off x="1507973" y="2388199"/>
            <a:ext cx="6290441" cy="3374519"/>
          </a:xfrm>
          <a:prstGeom prst="rect">
            <a:avLst/>
          </a:prstGeom>
          <a:solidFill>
            <a:schemeClr val="bg1">
              <a:lumMod val="95000"/>
            </a:schemeClr>
          </a:solidFill>
          <a:ln w="9525" cap="flat" cmpd="sng" algn="ctr">
            <a:no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ctr" anchorCtr="0" compatLnSpc="1">
            <a:prstTxWarp prst="textNoShape">
              <a:avLst/>
            </a:prstTxWarp>
            <a:noAutofit/>
          </a:bodyPr>
          <a:lstStyle>
            <a:lvl1pPr marL="273050" indent="-177800" algn="l" defTabSz="457200" rtl="0" eaLnBrk="1" latinLnBrk="0" hangingPunct="1">
              <a:spcBef>
                <a:spcPct val="20000"/>
              </a:spcBef>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lgn="l" defTabSz="457200" rtl="0" eaLnBrk="1" latinLnBrk="0" hangingPunct="1">
              <a:spcBef>
                <a:spcPct val="20000"/>
              </a:spcBef>
              <a:buSzPct val="100000"/>
              <a:buFont typeface="Arial" pitchFamily="34" charset="0"/>
              <a:buChar char="−"/>
              <a:tabLst>
                <a:tab pos="627063" algn="l"/>
              </a:tabLst>
              <a:defRPr sz="1400" kern="1200">
                <a:solidFill>
                  <a:srgbClr val="02375E"/>
                </a:solidFill>
                <a:latin typeface="Arial"/>
                <a:ea typeface="+mn-ea"/>
                <a:cs typeface="Arial"/>
              </a:defRPr>
            </a:lvl2pPr>
            <a:lvl3pPr marL="811213" indent="-174625" algn="l" defTabSz="457200" rtl="0" eaLnBrk="1" latinLnBrk="0" hangingPunct="1">
              <a:spcBef>
                <a:spcPct val="20000"/>
              </a:spcBef>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lgn="l" defTabSz="457200" rtl="0" eaLnBrk="1" latinLnBrk="0" hangingPunct="1">
              <a:spcBef>
                <a:spcPct val="20000"/>
              </a:spcBef>
              <a:buSzPct val="100000"/>
              <a:buFont typeface="Arial"/>
              <a:buChar char="•"/>
              <a:defRPr lang="fr-FR" sz="1400" kern="1200" dirty="0" smtClean="0">
                <a:solidFill>
                  <a:srgbClr val="02375E"/>
                </a:solidFill>
                <a:latin typeface="Arial"/>
                <a:ea typeface="+mn-ea"/>
                <a:cs typeface="Arial"/>
              </a:defRPr>
            </a:lvl4pPr>
            <a:lvl5pPr marL="1074738" indent="-177800" algn="l" defTabSz="457200" rtl="0" eaLnBrk="1" latinLnBrk="0" hangingPunct="1">
              <a:spcBef>
                <a:spcPct val="20000"/>
              </a:spcBef>
              <a:buSzPct val="100000"/>
              <a:buFont typeface="Arial"/>
              <a:buChar char="•"/>
              <a:defRPr lang="fr-FR" sz="1400" kern="1200" dirty="0">
                <a:solidFill>
                  <a:srgbClr val="02375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gn="just" fontAlgn="auto">
              <a:lnSpc>
                <a:spcPct val="150000"/>
              </a:lnSpc>
              <a:spcAft>
                <a:spcPts val="0"/>
              </a:spcAft>
              <a:buFont typeface="Wingdings" pitchFamily="2" charset="2"/>
              <a:buChar char="q"/>
              <a:defRPr/>
            </a:pPr>
            <a:r>
              <a:rPr lang="fr-FR" sz="1500" dirty="0" smtClean="0">
                <a:solidFill>
                  <a:schemeClr val="tx1"/>
                </a:solidFill>
              </a:rPr>
              <a:t>Outil « presse bouton »</a:t>
            </a:r>
          </a:p>
          <a:p>
            <a:pPr algn="just" fontAlgn="auto">
              <a:lnSpc>
                <a:spcPct val="150000"/>
              </a:lnSpc>
              <a:spcAft>
                <a:spcPts val="0"/>
              </a:spcAft>
              <a:buFont typeface="Wingdings" pitchFamily="2" charset="2"/>
              <a:buChar char="q"/>
              <a:defRPr/>
            </a:pPr>
            <a:r>
              <a:rPr lang="fr-FR" sz="1500" dirty="0" smtClean="0">
                <a:solidFill>
                  <a:schemeClr val="tx1"/>
                </a:solidFill>
              </a:rPr>
              <a:t>Vision globale de la performance d’un établissement de santé </a:t>
            </a:r>
          </a:p>
          <a:p>
            <a:pPr algn="just" fontAlgn="auto">
              <a:lnSpc>
                <a:spcPct val="150000"/>
              </a:lnSpc>
              <a:spcAft>
                <a:spcPts val="0"/>
              </a:spcAft>
              <a:buFont typeface="Wingdings" pitchFamily="2" charset="2"/>
              <a:buChar char="q"/>
              <a:defRPr/>
            </a:pPr>
            <a:r>
              <a:rPr lang="fr-FR" sz="1500" dirty="0" smtClean="0">
                <a:solidFill>
                  <a:schemeClr val="tx1"/>
                </a:solidFill>
              </a:rPr>
              <a:t>Benchmark / Comparabilité avec les autres établissements de santé (dans son environnement…)</a:t>
            </a:r>
          </a:p>
          <a:p>
            <a:pPr algn="just" fontAlgn="auto">
              <a:lnSpc>
                <a:spcPct val="150000"/>
              </a:lnSpc>
              <a:spcAft>
                <a:spcPts val="0"/>
              </a:spcAft>
              <a:buFont typeface="Wingdings" pitchFamily="2" charset="2"/>
              <a:buChar char="q"/>
              <a:defRPr/>
            </a:pPr>
            <a:r>
              <a:rPr lang="fr-FR" sz="1500" dirty="0" smtClean="0">
                <a:solidFill>
                  <a:schemeClr val="tx1"/>
                </a:solidFill>
              </a:rPr>
              <a:t>Macro diagnostic synthétique d’aide à la décision et support du dialogue de gestion</a:t>
            </a:r>
          </a:p>
          <a:p>
            <a:pPr lvl="1" algn="just" fontAlgn="auto">
              <a:lnSpc>
                <a:spcPct val="150000"/>
              </a:lnSpc>
              <a:spcAft>
                <a:spcPts val="0"/>
              </a:spcAft>
              <a:buClr>
                <a:schemeClr val="tx2">
                  <a:lumMod val="75000"/>
                </a:schemeClr>
              </a:buClr>
              <a:buFont typeface="Wingdings" pitchFamily="2" charset="2"/>
              <a:buChar char="ü"/>
              <a:defRPr/>
            </a:pPr>
            <a:endParaRPr lang="fr-FR" b="1" i="1" dirty="0" smtClean="0">
              <a:solidFill>
                <a:schemeClr val="tx1"/>
              </a:solidFill>
            </a:endParaRPr>
          </a:p>
        </p:txBody>
      </p:sp>
      <p:sp>
        <p:nvSpPr>
          <p:cNvPr id="6" name="Titre 1"/>
          <p:cNvSpPr txBox="1">
            <a:spLocks/>
          </p:cNvSpPr>
          <p:nvPr/>
        </p:nvSpPr>
        <p:spPr>
          <a:xfrm>
            <a:off x="1355423" y="1761988"/>
            <a:ext cx="6547500" cy="530783"/>
          </a:xfrm>
          <a:prstGeom prst="rect">
            <a:avLst/>
          </a:prstGeom>
          <a:solidFill>
            <a:schemeClr val="bg1"/>
          </a:solidFill>
          <a:ln w="9525" cap="flat" algn="ctr">
            <a:solidFill>
              <a:srgbClr val="4A7EBB"/>
            </a:solidFill>
            <a:miter lim="800000"/>
            <a:headEnd/>
            <a:tailEnd/>
          </a:ln>
          <a:effectLst>
            <a:outerShdw dist="107763" dir="2700000" algn="ctr" rotWithShape="0">
              <a:srgbClr val="000000">
                <a:alpha val="50000"/>
              </a:srgbClr>
            </a:outerShdw>
          </a:effectLst>
        </p:spPr>
        <p:txBody>
          <a:bodyPr vert="horz" wrap="square" lIns="68580" tIns="34290" rIns="68580" bIns="34290" numCol="1" rtlCol="0" anchor="ctr" anchorCtr="0" compatLnSpc="1">
            <a:prstTxWarp prst="textNoShape">
              <a:avLst/>
            </a:prstTxWarp>
            <a:noAutofit/>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marL="275035" indent="-133350" fontAlgn="auto">
              <a:spcAft>
                <a:spcPts val="0"/>
              </a:spcAft>
              <a:buClr>
                <a:srgbClr val="17375E"/>
              </a:buClr>
              <a:buFont typeface="Wingdings" pitchFamily="2" charset="2"/>
              <a:buNone/>
              <a:defRPr/>
            </a:pPr>
            <a:r>
              <a:rPr lang="fr-FR" sz="1650" smtClean="0">
                <a:solidFill>
                  <a:srgbClr val="02375E"/>
                </a:solidFill>
                <a:latin typeface="Arial" pitchFamily="34" charset="0"/>
                <a:ea typeface="+mn-ea"/>
                <a:cs typeface="Arial" pitchFamily="34" charset="0"/>
              </a:rPr>
              <a:t>4 grands principes directeurs </a:t>
            </a:r>
            <a:endParaRPr lang="fr-FR" sz="1650" dirty="0">
              <a:solidFill>
                <a:srgbClr val="02375E"/>
              </a:solidFill>
              <a:latin typeface="Arial" pitchFamily="34" charset="0"/>
              <a:ea typeface="+mn-ea"/>
              <a:cs typeface="Arial" pitchFamily="34" charset="0"/>
            </a:endParaRPr>
          </a:p>
        </p:txBody>
      </p:sp>
    </p:spTree>
    <p:extLst>
      <p:ext uri="{BB962C8B-B14F-4D97-AF65-F5344CB8AC3E}">
        <p14:creationId xmlns:p14="http://schemas.microsoft.com/office/powerpoint/2010/main" val="91883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HN : 4 natures de données à croiser</a:t>
            </a:r>
            <a:endParaRPr lang="fr-FR" dirty="0"/>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136811905"/>
              </p:ext>
            </p:extLst>
          </p:nvPr>
        </p:nvGraphicFramePr>
        <p:xfrm>
          <a:off x="280988" y="1156676"/>
          <a:ext cx="8729662" cy="570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7"/>
              </a:rPr>
              <a:t>http://</a:t>
            </a:r>
            <a:r>
              <a:rPr lang="fr-FR" dirty="0" smtClean="0">
                <a:hlinkClick r:id="rId7"/>
              </a:rPr>
              <a:t>www.monhopitalnumerique.fr/publication/323</a:t>
            </a:r>
            <a:endParaRPr lang="fr-FR" dirty="0" smtClean="0"/>
          </a:p>
        </p:txBody>
      </p:sp>
    </p:spTree>
    <p:extLst>
      <p:ext uri="{BB962C8B-B14F-4D97-AF65-F5344CB8AC3E}">
        <p14:creationId xmlns:p14="http://schemas.microsoft.com/office/powerpoint/2010/main" val="248110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Objectifs du module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marL="95250" indent="0">
              <a:buNone/>
            </a:pPr>
            <a:r>
              <a:rPr lang="fr-FR" sz="1800" dirty="0" smtClean="0">
                <a:latin typeface="Arial" panose="020B0604020202020204" pitchFamily="34" charset="0"/>
                <a:cs typeface="Arial" panose="020B0604020202020204" pitchFamily="34" charset="0"/>
              </a:rPr>
              <a:t>A </a:t>
            </a:r>
            <a:r>
              <a:rPr lang="fr-FR" sz="1800" dirty="0">
                <a:latin typeface="Arial" panose="020B0604020202020204" pitchFamily="34" charset="0"/>
                <a:cs typeface="Arial" panose="020B0604020202020204" pitchFamily="34" charset="0"/>
              </a:rPr>
              <a:t>l’issue de </a:t>
            </a:r>
            <a:r>
              <a:rPr lang="fr-FR" sz="1800" dirty="0" smtClean="0">
                <a:latin typeface="Arial" panose="020B0604020202020204" pitchFamily="34" charset="0"/>
                <a:cs typeface="Arial" panose="020B0604020202020204" pitchFamily="34" charset="0"/>
              </a:rPr>
              <a:t>cette journée, vous serez capables </a:t>
            </a:r>
            <a:r>
              <a:rPr lang="fr-FR" sz="1800" dirty="0">
                <a:latin typeface="Arial" panose="020B0604020202020204" pitchFamily="34" charset="0"/>
                <a:cs typeface="Arial" panose="020B0604020202020204" pitchFamily="34" charset="0"/>
              </a:rPr>
              <a:t>de </a:t>
            </a:r>
            <a:r>
              <a:rPr lang="fr-FR" sz="1800" dirty="0" smtClean="0">
                <a:latin typeface="Arial" panose="020B0604020202020204" pitchFamily="34" charset="0"/>
                <a:cs typeface="Arial" panose="020B0604020202020204" pitchFamily="34" charset="0"/>
              </a:rPr>
              <a:t>:</a:t>
            </a:r>
          </a:p>
          <a:p>
            <a:pPr marL="95250" indent="0">
              <a:spcBef>
                <a:spcPts val="0"/>
              </a:spcBef>
              <a:buNone/>
            </a:pPr>
            <a:endParaRPr lang="fr-FR" sz="1800" b="0" dirty="0">
              <a:latin typeface="Arial" panose="020B0604020202020204" pitchFamily="34" charset="0"/>
              <a:cs typeface="Arial" panose="020B0604020202020204" pitchFamily="34" charset="0"/>
            </a:endParaRPr>
          </a:p>
          <a:p>
            <a:pPr lvl="0">
              <a:lnSpc>
                <a:spcPct val="150000"/>
              </a:lnSpc>
              <a:spcBef>
                <a:spcPts val="600"/>
              </a:spcBef>
            </a:pPr>
            <a:r>
              <a:rPr lang="fr-FR" sz="1800" dirty="0">
                <a:solidFill>
                  <a:srgbClr val="C00000"/>
                </a:solidFill>
              </a:rPr>
              <a:t>Définir le PME </a:t>
            </a:r>
            <a:r>
              <a:rPr lang="fr-FR" sz="1800" b="0" dirty="0" smtClean="0"/>
              <a:t>et </a:t>
            </a:r>
            <a:r>
              <a:rPr lang="fr-FR" sz="1800" b="0" dirty="0"/>
              <a:t>les champs du pilotage économique</a:t>
            </a:r>
          </a:p>
          <a:p>
            <a:pPr lvl="0">
              <a:lnSpc>
                <a:spcPct val="150000"/>
              </a:lnSpc>
              <a:spcBef>
                <a:spcPts val="600"/>
              </a:spcBef>
            </a:pPr>
            <a:r>
              <a:rPr lang="fr-FR" sz="1800" b="0" dirty="0"/>
              <a:t>Comprendre les enjeux et les contraintes du </a:t>
            </a:r>
            <a:r>
              <a:rPr lang="fr-FR" sz="1800" dirty="0">
                <a:solidFill>
                  <a:srgbClr val="C00000"/>
                </a:solidFill>
              </a:rPr>
              <a:t>processus du PME</a:t>
            </a:r>
          </a:p>
          <a:p>
            <a:pPr lvl="0">
              <a:lnSpc>
                <a:spcPct val="150000"/>
              </a:lnSpc>
              <a:spcBef>
                <a:spcPts val="600"/>
              </a:spcBef>
            </a:pPr>
            <a:r>
              <a:rPr lang="fr-FR" sz="1800" b="0" dirty="0"/>
              <a:t>Comprendre les exigences d’</a:t>
            </a:r>
            <a:r>
              <a:rPr lang="fr-FR" sz="1800" dirty="0">
                <a:solidFill>
                  <a:srgbClr val="C00000"/>
                </a:solidFill>
              </a:rPr>
              <a:t>Hopital Numérique</a:t>
            </a:r>
            <a:r>
              <a:rPr lang="fr-FR" sz="1800" b="0" dirty="0"/>
              <a:t> en matière de </a:t>
            </a:r>
            <a:r>
              <a:rPr lang="fr-FR" sz="1800" b="0" dirty="0" smtClean="0"/>
              <a:t>PME</a:t>
            </a:r>
            <a:endParaRPr lang="fr-FR" sz="1800" b="0" dirty="0"/>
          </a:p>
          <a:p>
            <a:pPr lvl="0">
              <a:lnSpc>
                <a:spcPct val="150000"/>
              </a:lnSpc>
              <a:spcBef>
                <a:spcPts val="600"/>
              </a:spcBef>
            </a:pPr>
            <a:r>
              <a:rPr lang="fr-FR" sz="1800" b="0" dirty="0"/>
              <a:t>Définir le </a:t>
            </a:r>
            <a:r>
              <a:rPr lang="fr-FR" sz="1800" dirty="0">
                <a:solidFill>
                  <a:srgbClr val="C00000"/>
                </a:solidFill>
              </a:rPr>
              <a:t>dialogue de gestion</a:t>
            </a:r>
          </a:p>
          <a:p>
            <a:pPr lvl="0">
              <a:lnSpc>
                <a:spcPct val="150000"/>
              </a:lnSpc>
              <a:spcBef>
                <a:spcPts val="600"/>
              </a:spcBef>
            </a:pPr>
            <a:r>
              <a:rPr lang="fr-FR" sz="1800" b="0" dirty="0"/>
              <a:t>Proposer un </a:t>
            </a:r>
            <a:r>
              <a:rPr lang="fr-FR" sz="1800" dirty="0">
                <a:solidFill>
                  <a:srgbClr val="C00000"/>
                </a:solidFill>
              </a:rPr>
              <a:t>outil de diagnostic </a:t>
            </a:r>
            <a:r>
              <a:rPr lang="fr-FR" sz="1800" b="0" dirty="0"/>
              <a:t>sur les pratiques du dialogue de gestion au sein de l’établissement</a:t>
            </a:r>
          </a:p>
          <a:p>
            <a:pPr lvl="0">
              <a:lnSpc>
                <a:spcPct val="150000"/>
              </a:lnSpc>
              <a:spcBef>
                <a:spcPts val="600"/>
              </a:spcBef>
            </a:pPr>
            <a:r>
              <a:rPr lang="fr-FR" sz="1800" b="0"/>
              <a:t>Identifier </a:t>
            </a:r>
            <a:r>
              <a:rPr lang="fr-FR" sz="1800" b="0" smtClean="0"/>
              <a:t>des </a:t>
            </a:r>
            <a:r>
              <a:rPr lang="fr-FR" sz="1800" dirty="0">
                <a:solidFill>
                  <a:srgbClr val="C00000"/>
                </a:solidFill>
              </a:rPr>
              <a:t>bonnes pratiques </a:t>
            </a:r>
            <a:r>
              <a:rPr lang="fr-FR" sz="1800" b="0" dirty="0"/>
              <a:t>de dialogue de gestion</a:t>
            </a:r>
          </a:p>
          <a:p>
            <a:pPr lvl="0">
              <a:lnSpc>
                <a:spcPct val="150000"/>
              </a:lnSpc>
              <a:spcBef>
                <a:spcPts val="600"/>
              </a:spcBef>
            </a:pPr>
            <a:r>
              <a:rPr lang="fr-FR" sz="1800" b="0" dirty="0"/>
              <a:t>Comprendre l’</a:t>
            </a:r>
            <a:r>
              <a:rPr lang="fr-FR" sz="1800" dirty="0">
                <a:solidFill>
                  <a:srgbClr val="C00000"/>
                </a:solidFill>
              </a:rPr>
              <a:t>architecture  fonctionnelle </a:t>
            </a:r>
            <a:r>
              <a:rPr lang="fr-FR" sz="1800" b="0" dirty="0"/>
              <a:t>à mettre en </a:t>
            </a:r>
            <a:r>
              <a:rPr lang="fr-FR" sz="1800" b="0" dirty="0" smtClean="0"/>
              <a:t>place</a:t>
            </a:r>
          </a:p>
          <a:p>
            <a:pPr lvl="0">
              <a:lnSpc>
                <a:spcPct val="150000"/>
              </a:lnSpc>
              <a:spcBef>
                <a:spcPts val="600"/>
              </a:spcBef>
            </a:pPr>
            <a:r>
              <a:rPr lang="fr-FR" sz="1800" b="0" dirty="0" smtClean="0"/>
              <a:t>Prendre </a:t>
            </a:r>
            <a:r>
              <a:rPr lang="fr-FR" sz="1800" b="0" dirty="0"/>
              <a:t>la parole en </a:t>
            </a:r>
            <a:r>
              <a:rPr lang="fr-FR" sz="1800" b="0" dirty="0" smtClean="0"/>
              <a:t>public</a:t>
            </a:r>
            <a:endParaRPr lang="fr-FR" sz="1800" b="0" dirty="0"/>
          </a:p>
        </p:txBody>
      </p:sp>
    </p:spTree>
    <p:extLst>
      <p:ext uri="{BB962C8B-B14F-4D97-AF65-F5344CB8AC3E}">
        <p14:creationId xmlns:p14="http://schemas.microsoft.com/office/powerpoint/2010/main" val="1693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Kit PME</a:t>
            </a:r>
            <a:endParaRPr lang="fr-FR" dirty="0"/>
          </a:p>
        </p:txBody>
      </p:sp>
      <p:sp>
        <p:nvSpPr>
          <p:cNvPr id="5" name="Espace réservé du contenu 4"/>
          <p:cNvSpPr>
            <a:spLocks noGrp="1"/>
          </p:cNvSpPr>
          <p:nvPr>
            <p:ph sz="quarter" idx="13"/>
          </p:nvPr>
        </p:nvSpPr>
        <p:spPr>
          <a:xfrm>
            <a:off x="280972" y="1379560"/>
            <a:ext cx="8730000" cy="859143"/>
          </a:xfrm>
        </p:spPr>
        <p:txBody>
          <a:bodyPr/>
          <a:lstStyle/>
          <a:p>
            <a:r>
              <a:rPr lang="fr-FR" dirty="0" smtClean="0"/>
              <a:t>Retrouvez tous les contenus de la journée dans le :</a:t>
            </a:r>
          </a:p>
        </p:txBody>
      </p:sp>
      <p:pic>
        <p:nvPicPr>
          <p:cNvPr id="4" name="Image 3"/>
          <p:cNvPicPr>
            <a:picLocks noChangeAspect="1"/>
          </p:cNvPicPr>
          <p:nvPr/>
        </p:nvPicPr>
        <p:blipFill rotWithShape="1">
          <a:blip r:embed="rId2"/>
          <a:srcRect l="1965" t="33704" r="46607" b="26563"/>
          <a:stretch/>
        </p:blipFill>
        <p:spPr>
          <a:xfrm>
            <a:off x="1590065" y="1869791"/>
            <a:ext cx="6270172" cy="387531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Espace réservé du contenu 4"/>
          <p:cNvSpPr txBox="1">
            <a:spLocks/>
          </p:cNvSpPr>
          <p:nvPr/>
        </p:nvSpPr>
        <p:spPr>
          <a:xfrm>
            <a:off x="280972" y="6146001"/>
            <a:ext cx="8730000" cy="859143"/>
          </a:xfrm>
          <a:prstGeom prst="rect">
            <a:avLst/>
          </a:prstGeom>
        </p:spPr>
        <p:txBody>
          <a:bodyPr vert="horz" lIns="91440" tIns="45720" rIns="91440" bIns="45720" rtlCol="0">
            <a:noAutofit/>
          </a:bodyPr>
          <a:lstStyle>
            <a:lvl1pPr marL="273050" indent="-177800" algn="l" defTabSz="457200" rtl="0" eaLnBrk="1" latinLnBrk="0" hangingPunct="1">
              <a:spcBef>
                <a:spcPct val="20000"/>
              </a:spcBef>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lgn="l" defTabSz="457200" rtl="0" eaLnBrk="1" latinLnBrk="0" hangingPunct="1">
              <a:spcBef>
                <a:spcPct val="20000"/>
              </a:spcBef>
              <a:buSzPct val="100000"/>
              <a:buFont typeface="Arial" pitchFamily="34" charset="0"/>
              <a:buChar char="−"/>
              <a:tabLst>
                <a:tab pos="627063" algn="l"/>
              </a:tabLst>
              <a:defRPr sz="1400" kern="1200">
                <a:solidFill>
                  <a:srgbClr val="02375E"/>
                </a:solidFill>
                <a:latin typeface="Arial"/>
                <a:ea typeface="+mn-ea"/>
                <a:cs typeface="Arial"/>
              </a:defRPr>
            </a:lvl2pPr>
            <a:lvl3pPr marL="811213" indent="-174625" algn="l" defTabSz="457200" rtl="0" eaLnBrk="1" latinLnBrk="0" hangingPunct="1">
              <a:spcBef>
                <a:spcPct val="20000"/>
              </a:spcBef>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lgn="l" defTabSz="457200" rtl="0" eaLnBrk="1" latinLnBrk="0" hangingPunct="1">
              <a:spcBef>
                <a:spcPct val="20000"/>
              </a:spcBef>
              <a:buSzPct val="100000"/>
              <a:buFont typeface="Arial"/>
              <a:buChar char="•"/>
              <a:defRPr lang="fr-FR" sz="1400" kern="1200" dirty="0" smtClean="0">
                <a:solidFill>
                  <a:srgbClr val="02375E"/>
                </a:solidFill>
                <a:latin typeface="Arial"/>
                <a:ea typeface="+mn-ea"/>
                <a:cs typeface="Arial"/>
              </a:defRPr>
            </a:lvl4pPr>
            <a:lvl5pPr marL="1074738" indent="-177800" algn="l" defTabSz="457200" rtl="0" eaLnBrk="1" latinLnBrk="0" hangingPunct="1">
              <a:spcBef>
                <a:spcPct val="20000"/>
              </a:spcBef>
              <a:buSzPct val="100000"/>
              <a:buFont typeface="Arial"/>
              <a:buChar char="•"/>
              <a:defRPr lang="fr-FR" sz="1400" kern="1200" dirty="0">
                <a:solidFill>
                  <a:srgbClr val="02375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0" indent="0" algn="ctr" fontAlgn="auto">
              <a:spcAft>
                <a:spcPts val="0"/>
              </a:spcAft>
              <a:buNone/>
            </a:pPr>
            <a:r>
              <a:rPr lang="fr-FR" dirty="0">
                <a:hlinkClick r:id="rId3"/>
              </a:rPr>
              <a:t>http://</a:t>
            </a:r>
            <a:r>
              <a:rPr lang="fr-FR" dirty="0" smtClean="0">
                <a:hlinkClick r:id="rId3"/>
              </a:rPr>
              <a:t>www.monhopitalnumerique.fr/publication/708</a:t>
            </a:r>
            <a:endParaRPr lang="fr-FR" dirty="0"/>
          </a:p>
        </p:txBody>
      </p:sp>
    </p:spTree>
    <p:extLst>
      <p:ext uri="{BB962C8B-B14F-4D97-AF65-F5344CB8AC3E}">
        <p14:creationId xmlns:p14="http://schemas.microsoft.com/office/powerpoint/2010/main" val="296089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 de la formation</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26363753"/>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4123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Définition du PME</a:t>
            </a:r>
            <a:endParaRPr lang="fr-FR" dirty="0"/>
          </a:p>
        </p:txBody>
      </p:sp>
      <p:graphicFrame>
        <p:nvGraphicFramePr>
          <p:cNvPr id="5" name="Espace réservé du contenu 4"/>
          <p:cNvGraphicFramePr>
            <a:graphicFrameLocks noGrp="1"/>
          </p:cNvGraphicFramePr>
          <p:nvPr>
            <p:ph sz="quarter" idx="13"/>
            <p:extLst>
              <p:ext uri="{D42A27DB-BD31-4B8C-83A1-F6EECF244321}">
                <p14:modId xmlns:p14="http://schemas.microsoft.com/office/powerpoint/2010/main" val="3342876292"/>
              </p:ext>
            </p:extLst>
          </p:nvPr>
        </p:nvGraphicFramePr>
        <p:xfrm>
          <a:off x="-313680" y="932846"/>
          <a:ext cx="9667056" cy="570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7"/>
              </a:rPr>
              <a:t>http://</a:t>
            </a:r>
            <a:r>
              <a:rPr lang="fr-FR" dirty="0" smtClean="0">
                <a:hlinkClick r:id="rId7"/>
              </a:rPr>
              <a:t>www.monhopitalnumerique.fr/publication/433</a:t>
            </a:r>
            <a:endParaRPr lang="fr-FR" dirty="0" smtClean="0"/>
          </a:p>
        </p:txBody>
      </p:sp>
    </p:spTree>
    <p:extLst>
      <p:ext uri="{BB962C8B-B14F-4D97-AF65-F5344CB8AC3E}">
        <p14:creationId xmlns:p14="http://schemas.microsoft.com/office/powerpoint/2010/main" val="224449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champs du PME</a:t>
            </a:r>
            <a:endParaRPr lang="fr-FR" dirty="0"/>
          </a:p>
        </p:txBody>
      </p:sp>
      <p:pic>
        <p:nvPicPr>
          <p:cNvPr id="5122" name="Picture 2" descr="http://www.monhopitalnumerique.fr/medias/Objets/Images/PME_Perimetr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0297" y="511086"/>
            <a:ext cx="6371349" cy="623526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3"/>
              </a:rPr>
              <a:t>http://</a:t>
            </a:r>
            <a:r>
              <a:rPr lang="fr-FR" dirty="0" smtClean="0">
                <a:hlinkClick r:id="rId3"/>
              </a:rPr>
              <a:t>www.monhopitalnumerique.fr/publication/433</a:t>
            </a:r>
            <a:endParaRPr lang="fr-FR" dirty="0" smtClean="0"/>
          </a:p>
        </p:txBody>
      </p:sp>
    </p:spTree>
    <p:extLst>
      <p:ext uri="{BB962C8B-B14F-4D97-AF65-F5344CB8AC3E}">
        <p14:creationId xmlns:p14="http://schemas.microsoft.com/office/powerpoint/2010/main" val="2317200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PME est un processus</a:t>
            </a:r>
            <a:endParaRPr lang="fr-FR"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35280" y="1059351"/>
            <a:ext cx="8199119" cy="54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3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Contraintes et enjeux du PME</a:t>
            </a:r>
            <a:endParaRPr lang="fr-FR" dirty="0"/>
          </a:p>
        </p:txBody>
      </p:sp>
      <p:sp>
        <p:nvSpPr>
          <p:cNvPr id="4" name="Espace réservé du contenu 3"/>
          <p:cNvSpPr>
            <a:spLocks noGrp="1"/>
          </p:cNvSpPr>
          <p:nvPr>
            <p:ph sz="quarter" idx="13"/>
          </p:nvPr>
        </p:nvSpPr>
        <p:spPr>
          <a:xfrm>
            <a:off x="280972" y="1120480"/>
            <a:ext cx="8299148" cy="4396400"/>
          </a:xfrm>
        </p:spPr>
        <p:txBody>
          <a:bodyPr/>
          <a:lstStyle/>
          <a:p>
            <a:r>
              <a:rPr lang="fr-FR" sz="1400" dirty="0">
                <a:solidFill>
                  <a:srgbClr val="C00000"/>
                </a:solidFill>
              </a:rPr>
              <a:t>Contraintes</a:t>
            </a:r>
          </a:p>
          <a:p>
            <a:r>
              <a:rPr lang="fr-FR" sz="1400" i="1" dirty="0"/>
              <a:t>Au niveau technique</a:t>
            </a:r>
            <a:endParaRPr lang="fr-FR" sz="1400" dirty="0"/>
          </a:p>
          <a:p>
            <a:pPr lvl="1"/>
            <a:r>
              <a:rPr lang="fr-FR" dirty="0"/>
              <a:t>Un système de pilotage médico-économique se construit en s’appuyant sur les outils SI et de gestion existants ou en cours de déploiement. L’établissement doit disposer d’un Système d’Information Décisionnel alimenté par des données de production et permettant de restituer l’information aux différents acteurs, via les tableaux de bord.</a:t>
            </a:r>
          </a:p>
          <a:p>
            <a:pPr marL="95250" indent="0">
              <a:buNone/>
            </a:pPr>
            <a:endParaRPr lang="fr-FR" sz="1400" dirty="0"/>
          </a:p>
          <a:p>
            <a:r>
              <a:rPr lang="fr-FR" sz="1400" i="1" dirty="0"/>
              <a:t>Au niveau financier</a:t>
            </a:r>
            <a:endParaRPr lang="fr-FR" sz="1400" dirty="0"/>
          </a:p>
          <a:p>
            <a:pPr lvl="1"/>
            <a:r>
              <a:rPr lang="fr-FR" dirty="0"/>
              <a:t>Le Système d’Information Décisionnel doit être dimensionné à la taille de la structure. Il est nécessaire de rapporter les bénéfices envisagés au coût de possession complet, incluant les formations et le temps de paramétrage et de mise en œuvre</a:t>
            </a:r>
            <a:r>
              <a:rPr lang="fr-FR" dirty="0" smtClean="0"/>
              <a:t>.</a:t>
            </a:r>
            <a:endParaRPr lang="fr-FR" dirty="0"/>
          </a:p>
          <a:p>
            <a:r>
              <a:rPr lang="fr-FR" sz="1400" dirty="0">
                <a:solidFill>
                  <a:srgbClr val="C00000"/>
                </a:solidFill>
              </a:rPr>
              <a:t>Enjeux</a:t>
            </a:r>
          </a:p>
          <a:p>
            <a:r>
              <a:rPr lang="fr-FR" sz="1400" i="1" dirty="0"/>
              <a:t>Au niveau de chaque établissement</a:t>
            </a:r>
            <a:endParaRPr lang="fr-FR" sz="1400" dirty="0"/>
          </a:p>
          <a:p>
            <a:pPr lvl="1"/>
            <a:r>
              <a:rPr lang="fr-FR" dirty="0"/>
              <a:t>Les mutations profondes du système hospitalier, liées notamment aux restrictions budgétaires, conduisent chaque établissement de santé à se doter d’un système de pilotage global, y compris sur le volet médical, et non exclusivement sur le volet financier.</a:t>
            </a:r>
          </a:p>
          <a:p>
            <a:pPr marL="95250" indent="0">
              <a:buNone/>
            </a:pPr>
            <a:endParaRPr lang="fr-FR" sz="1400" dirty="0"/>
          </a:p>
          <a:p>
            <a:r>
              <a:rPr lang="fr-FR" sz="1400" i="1" dirty="0"/>
              <a:t>Au niveau des GHT (Groupement Hospitalier de Territoire)</a:t>
            </a:r>
            <a:endParaRPr lang="fr-FR" sz="1400" dirty="0"/>
          </a:p>
          <a:p>
            <a:pPr lvl="1"/>
            <a:r>
              <a:rPr lang="fr-FR" dirty="0"/>
              <a:t>La capacité des acteurs à mettre en œuvre un PME pertinent sera une condition majeure au bon fonctionnement des GHT (Groupement Hospitalier de Territoire)</a:t>
            </a:r>
          </a:p>
          <a:p>
            <a:endParaRPr lang="fr-FR" dirty="0"/>
          </a:p>
        </p:txBody>
      </p:sp>
    </p:spTree>
    <p:extLst>
      <p:ext uri="{BB962C8B-B14F-4D97-AF65-F5344CB8AC3E}">
        <p14:creationId xmlns:p14="http://schemas.microsoft.com/office/powerpoint/2010/main" val="355655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Exigences HN sur l’informatisation du PME</a:t>
            </a:r>
            <a:endParaRPr lang="fr-FR" dirty="0"/>
          </a:p>
        </p:txBody>
      </p:sp>
      <p:sp>
        <p:nvSpPr>
          <p:cNvPr id="4" name="Espace réservé du contenu 3"/>
          <p:cNvSpPr>
            <a:spLocks noGrp="1"/>
          </p:cNvSpPr>
          <p:nvPr>
            <p:ph sz="quarter" idx="13"/>
          </p:nvPr>
        </p:nvSpPr>
        <p:spPr/>
        <p:txBody>
          <a:bodyPr/>
          <a:lstStyle/>
          <a:p>
            <a:pPr marL="95250" indent="0">
              <a:buNone/>
            </a:pPr>
            <a:r>
              <a:rPr lang="fr-FR" sz="1800" b="0" dirty="0"/>
              <a:t>Les indicateurs retenus ont pour objectifs </a:t>
            </a:r>
            <a:r>
              <a:rPr lang="fr-FR" sz="1800" b="0" dirty="0" smtClean="0"/>
              <a:t>:</a:t>
            </a:r>
          </a:p>
          <a:p>
            <a:pPr marL="95250" indent="0">
              <a:buNone/>
            </a:pPr>
            <a:endParaRPr lang="fr-FR" sz="1800" b="0" dirty="0"/>
          </a:p>
          <a:p>
            <a:r>
              <a:rPr lang="fr-FR" sz="1800" b="0" dirty="0"/>
              <a:t>de démontrer que l’établissement </a:t>
            </a:r>
            <a:r>
              <a:rPr lang="fr-FR" sz="1800" dirty="0"/>
              <a:t>produit un tableau de bord par pôle </a:t>
            </a:r>
            <a:r>
              <a:rPr lang="fr-FR" sz="1800" b="0" dirty="0"/>
              <a:t>qui couvre l’ensemble des domaines nécessaires au pilotage de l’établissement et des </a:t>
            </a:r>
            <a:r>
              <a:rPr lang="fr-FR" sz="1800" b="0" dirty="0" smtClean="0"/>
              <a:t>pôles,</a:t>
            </a:r>
          </a:p>
          <a:p>
            <a:endParaRPr lang="fr-FR" sz="1800" b="0" dirty="0"/>
          </a:p>
          <a:p>
            <a:r>
              <a:rPr lang="fr-FR" sz="1800" b="0" dirty="0"/>
              <a:t>d’attester de l’</a:t>
            </a:r>
            <a:r>
              <a:rPr lang="fr-FR" sz="1800" dirty="0"/>
              <a:t>utilisation effective </a:t>
            </a:r>
            <a:r>
              <a:rPr lang="fr-FR" sz="1800" b="0" dirty="0"/>
              <a:t>du tableau de bord par l’ensemble des pôles de l’établissement</a:t>
            </a:r>
            <a:r>
              <a:rPr lang="fr-FR" sz="1800" b="0" dirty="0" smtClean="0"/>
              <a:t>,</a:t>
            </a:r>
          </a:p>
          <a:p>
            <a:endParaRPr lang="fr-FR" sz="1800" b="0" dirty="0"/>
          </a:p>
          <a:p>
            <a:r>
              <a:rPr lang="fr-FR" sz="1800" b="0" dirty="0"/>
              <a:t>de s’assurer de l’</a:t>
            </a:r>
            <a:r>
              <a:rPr lang="fr-FR" sz="1800" dirty="0"/>
              <a:t>existence d’un système d’information </a:t>
            </a:r>
            <a:r>
              <a:rPr lang="fr-FR" sz="1800" b="0" dirty="0"/>
              <a:t>alimenté par des données de production ou d’un entrepôt de données, servant de fondement à la production du tableau de bord.</a:t>
            </a:r>
          </a:p>
          <a:p>
            <a:endParaRPr lang="fr-FR" sz="1800" dirty="0"/>
          </a:p>
        </p:txBody>
      </p:sp>
      <p:sp>
        <p:nvSpPr>
          <p:cNvPr id="5" name="ZoneTexte 4"/>
          <p:cNvSpPr txBox="1"/>
          <p:nvPr/>
        </p:nvSpPr>
        <p:spPr>
          <a:xfrm>
            <a:off x="5283648" y="462795"/>
            <a:ext cx="3860352" cy="246221"/>
          </a:xfrm>
          <a:prstGeom prst="rect">
            <a:avLst/>
          </a:prstGeom>
          <a:noFill/>
        </p:spPr>
        <p:txBody>
          <a:bodyPr wrap="none" rtlCol="0">
            <a:spAutoFit/>
          </a:bodyPr>
          <a:lstStyle/>
          <a:p>
            <a:r>
              <a:rPr lang="fr-FR" dirty="0"/>
              <a:t>Source : </a:t>
            </a:r>
            <a:r>
              <a:rPr lang="fr-FR" dirty="0">
                <a:hlinkClick r:id="rId2"/>
              </a:rPr>
              <a:t>http://</a:t>
            </a:r>
            <a:r>
              <a:rPr lang="fr-FR" dirty="0" smtClean="0">
                <a:hlinkClick r:id="rId2"/>
              </a:rPr>
              <a:t>www.monhopitalnumerique.fr/publication/323</a:t>
            </a:r>
            <a:endParaRPr lang="fr-FR" dirty="0" smtClean="0"/>
          </a:p>
        </p:txBody>
      </p:sp>
    </p:spTree>
    <p:extLst>
      <p:ext uri="{BB962C8B-B14F-4D97-AF65-F5344CB8AC3E}">
        <p14:creationId xmlns:p14="http://schemas.microsoft.com/office/powerpoint/2010/main" val="413741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 de la formation</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0607646"/>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3696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m_eweekdayFirstOfWorkweek val=&quot;2&quot;/&gt;&lt;m_eweekdayFirstOfWeekend val=&quot;7&quot;/&gt;&lt;m_mapectfillschemeMRU&gt;&lt;key val=&quot;4&quot;/&gt;&lt;elem&gt;&lt;m_nPartnerID val=&quot;536&quot;/&gt;&lt;m_nIndex val=&quot;1&quot;/&gt;&lt;/elem&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 &lt;/m_chGroupingSymbol&gt;&lt;/m_precDefault&gt;&lt;/CDefaultPrec&gt;&lt;/root&gt;"/>
  <p:tag name="THINKCELLUNDODONOTDELETE" val="1576"/>
</p:tagLst>
</file>

<file path=ppt/theme/theme1.xml><?xml version="1.0" encoding="utf-8"?>
<a:theme xmlns:a="http://schemas.openxmlformats.org/drawingml/2006/main" name="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ANAP_PPT">
  <a:themeElements>
    <a:clrScheme name="1_ANAP_PP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NAP_PP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NAP_PP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101207_modèle présentation type Anap</Template>
  <TotalTime>12382</TotalTime>
  <Words>782</Words>
  <Application>Microsoft Office PowerPoint</Application>
  <PresentationFormat>Affichage à l'écran (4:3)</PresentationFormat>
  <Paragraphs>130</Paragraphs>
  <Slides>20</Slides>
  <Notes>6</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20</vt:i4>
      </vt:variant>
    </vt:vector>
  </HeadingPairs>
  <TitlesOfParts>
    <vt:vector size="29" baseType="lpstr">
      <vt:lpstr>Arial</vt:lpstr>
      <vt:lpstr>Calibri</vt:lpstr>
      <vt:lpstr>Times New Roman</vt:lpstr>
      <vt:lpstr>Wingdings</vt:lpstr>
      <vt:lpstr>101207_modèle présentation type Anap</vt:lpstr>
      <vt:lpstr>1_101207_modèle présentation type Anap</vt:lpstr>
      <vt:lpstr>2_101207_modèle présentation type Anap</vt:lpstr>
      <vt:lpstr>3_101207_modèle présentation type Anap</vt:lpstr>
      <vt:lpstr>7_ANAP_PPT</vt:lpstr>
      <vt:lpstr>« hôpital numérique »  Pilotage Médico-Economique </vt:lpstr>
      <vt:lpstr>Objectifs du module</vt:lpstr>
      <vt:lpstr>Agenda de la formation</vt:lpstr>
      <vt:lpstr>Définition du PME</vt:lpstr>
      <vt:lpstr>Les champs du PME</vt:lpstr>
      <vt:lpstr>Le PME est un processus</vt:lpstr>
      <vt:lpstr>Contraintes et enjeux du PME</vt:lpstr>
      <vt:lpstr>Exigences HN sur l’informatisation du PME</vt:lpstr>
      <vt:lpstr>Agenda de la formation</vt:lpstr>
      <vt:lpstr>Définition du dialogue de gestion</vt:lpstr>
      <vt:lpstr>Agenda de la formation</vt:lpstr>
      <vt:lpstr>Vision d’ensemble du PME</vt:lpstr>
      <vt:lpstr>Image de la Tour Eiffel</vt:lpstr>
      <vt:lpstr>Architecture fonctionnelle du SID</vt:lpstr>
      <vt:lpstr>3 niveaux de maturité d’un SID</vt:lpstr>
      <vt:lpstr>Agenda de la formation</vt:lpstr>
      <vt:lpstr>Un exemple : HospiDiag</vt:lpstr>
      <vt:lpstr>Un exemple : HospiDiag</vt:lpstr>
      <vt:lpstr>HN : 4 natures de données à croiser</vt:lpstr>
      <vt:lpstr>Kit PME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des ES et animation communautaire dans le cadre d’HN</dc:title>
  <dc:creator>Didier ALAIN</dc:creator>
  <cp:lastModifiedBy>Benjamin Lemoine</cp:lastModifiedBy>
  <cp:revision>767</cp:revision>
  <cp:lastPrinted>2015-12-09T13:08:09Z</cp:lastPrinted>
  <dcterms:created xsi:type="dcterms:W3CDTF">2012-10-08T09:24:29Z</dcterms:created>
  <dcterms:modified xsi:type="dcterms:W3CDTF">2015-12-28T09:39:08Z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Diapositive 1</vt:lpwstr>
  </property>
  <property fmtid="{D5CDD505-2E9C-101B-9397-08002B2CF9AE}" pid="3" name="Final">
    <vt:bool>true</vt:bool>
  </property>
  <property fmtid="{D5CDD505-2E9C-101B-9397-08002B2CF9AE}" pid="4" name="Event">
    <vt:lpwstr/>
  </property>
  <property fmtid="{D5CDD505-2E9C-101B-9397-08002B2CF9AE}" pid="5" name="Delivery Date">
    <vt:lpwstr/>
  </property>
  <property fmtid="{D5CDD505-2E9C-101B-9397-08002B2CF9AE}" pid="6" name="docid">
    <vt:lpwstr/>
  </property>
</Properties>
</file>