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9" r:id="rId1"/>
    <p:sldMasterId id="2147483827" r:id="rId2"/>
    <p:sldMasterId id="2147483850" r:id="rId3"/>
    <p:sldMasterId id="2147483860" r:id="rId4"/>
    <p:sldMasterId id="2147483897" r:id="rId5"/>
  </p:sldMasterIdLst>
  <p:notesMasterIdLst>
    <p:notesMasterId r:id="rId32"/>
  </p:notesMasterIdLst>
  <p:handoutMasterIdLst>
    <p:handoutMasterId r:id="rId33"/>
  </p:handoutMasterIdLst>
  <p:sldIdLst>
    <p:sldId id="284" r:id="rId6"/>
    <p:sldId id="574" r:id="rId7"/>
    <p:sldId id="611" r:id="rId8"/>
    <p:sldId id="531" r:id="rId9"/>
    <p:sldId id="615" r:id="rId10"/>
    <p:sldId id="624" r:id="rId11"/>
    <p:sldId id="625" r:id="rId12"/>
    <p:sldId id="614" r:id="rId13"/>
    <p:sldId id="626" r:id="rId14"/>
    <p:sldId id="621" r:id="rId15"/>
    <p:sldId id="623" r:id="rId16"/>
    <p:sldId id="628" r:id="rId17"/>
    <p:sldId id="629" r:id="rId18"/>
    <p:sldId id="630" r:id="rId19"/>
    <p:sldId id="631" r:id="rId20"/>
    <p:sldId id="632" r:id="rId21"/>
    <p:sldId id="634" r:id="rId22"/>
    <p:sldId id="635" r:id="rId23"/>
    <p:sldId id="636" r:id="rId24"/>
    <p:sldId id="637" r:id="rId25"/>
    <p:sldId id="638" r:id="rId26"/>
    <p:sldId id="645" r:id="rId27"/>
    <p:sldId id="641" r:id="rId28"/>
    <p:sldId id="642" r:id="rId29"/>
    <p:sldId id="643" r:id="rId30"/>
    <p:sldId id="644" r:id="rId31"/>
  </p:sldIdLst>
  <p:sldSz cx="9144000" cy="6858000" type="screen4x3"/>
  <p:notesSz cx="6797675" cy="9926638"/>
  <p:custDataLst>
    <p:tags r:id="rId34"/>
  </p:custDataLst>
  <p:defaultTextStyle>
    <a:defPPr>
      <a:defRPr lang="fr-FR"/>
    </a:defPPr>
    <a:lvl1pPr algn="l" rtl="0" fontAlgn="base">
      <a:spcBef>
        <a:spcPct val="0"/>
      </a:spcBef>
      <a:spcAft>
        <a:spcPct val="0"/>
      </a:spcAft>
      <a:defRPr sz="1000" b="1" kern="1200">
        <a:solidFill>
          <a:schemeClr val="tx1"/>
        </a:solidFill>
        <a:latin typeface="Arial" charset="0"/>
        <a:ea typeface="+mn-ea"/>
        <a:cs typeface="+mn-cs"/>
      </a:defRPr>
    </a:lvl1pPr>
    <a:lvl2pPr marL="457200" algn="l" rtl="0" fontAlgn="base">
      <a:spcBef>
        <a:spcPct val="0"/>
      </a:spcBef>
      <a:spcAft>
        <a:spcPct val="0"/>
      </a:spcAft>
      <a:defRPr sz="1000" b="1" kern="1200">
        <a:solidFill>
          <a:schemeClr val="tx1"/>
        </a:solidFill>
        <a:latin typeface="Arial" charset="0"/>
        <a:ea typeface="+mn-ea"/>
        <a:cs typeface="+mn-cs"/>
      </a:defRPr>
    </a:lvl2pPr>
    <a:lvl3pPr marL="914400" algn="l" rtl="0" fontAlgn="base">
      <a:spcBef>
        <a:spcPct val="0"/>
      </a:spcBef>
      <a:spcAft>
        <a:spcPct val="0"/>
      </a:spcAft>
      <a:defRPr sz="1000" b="1" kern="1200">
        <a:solidFill>
          <a:schemeClr val="tx1"/>
        </a:solidFill>
        <a:latin typeface="Arial" charset="0"/>
        <a:ea typeface="+mn-ea"/>
        <a:cs typeface="+mn-cs"/>
      </a:defRPr>
    </a:lvl3pPr>
    <a:lvl4pPr marL="1371600" algn="l" rtl="0" fontAlgn="base">
      <a:spcBef>
        <a:spcPct val="0"/>
      </a:spcBef>
      <a:spcAft>
        <a:spcPct val="0"/>
      </a:spcAft>
      <a:defRPr sz="1000" b="1" kern="1200">
        <a:solidFill>
          <a:schemeClr val="tx1"/>
        </a:solidFill>
        <a:latin typeface="Arial" charset="0"/>
        <a:ea typeface="+mn-ea"/>
        <a:cs typeface="+mn-cs"/>
      </a:defRPr>
    </a:lvl4pPr>
    <a:lvl5pPr marL="1828800" algn="l" rtl="0" fontAlgn="base">
      <a:spcBef>
        <a:spcPct val="0"/>
      </a:spcBef>
      <a:spcAft>
        <a:spcPct val="0"/>
      </a:spcAft>
      <a:defRPr sz="1000" b="1" kern="1200">
        <a:solidFill>
          <a:schemeClr val="tx1"/>
        </a:solidFill>
        <a:latin typeface="Arial" charset="0"/>
        <a:ea typeface="+mn-ea"/>
        <a:cs typeface="+mn-cs"/>
      </a:defRPr>
    </a:lvl5pPr>
    <a:lvl6pPr marL="2286000" algn="l" defTabSz="914400" rtl="0" eaLnBrk="1" latinLnBrk="0" hangingPunct="1">
      <a:defRPr sz="1000" b="1" kern="1200">
        <a:solidFill>
          <a:schemeClr val="tx1"/>
        </a:solidFill>
        <a:latin typeface="Arial" charset="0"/>
        <a:ea typeface="+mn-ea"/>
        <a:cs typeface="+mn-cs"/>
      </a:defRPr>
    </a:lvl6pPr>
    <a:lvl7pPr marL="2743200" algn="l" defTabSz="914400" rtl="0" eaLnBrk="1" latinLnBrk="0" hangingPunct="1">
      <a:defRPr sz="1000" b="1" kern="1200">
        <a:solidFill>
          <a:schemeClr val="tx1"/>
        </a:solidFill>
        <a:latin typeface="Arial" charset="0"/>
        <a:ea typeface="+mn-ea"/>
        <a:cs typeface="+mn-cs"/>
      </a:defRPr>
    </a:lvl7pPr>
    <a:lvl8pPr marL="3200400" algn="l" defTabSz="914400" rtl="0" eaLnBrk="1" latinLnBrk="0" hangingPunct="1">
      <a:defRPr sz="1000" b="1" kern="1200">
        <a:solidFill>
          <a:schemeClr val="tx1"/>
        </a:solidFill>
        <a:latin typeface="Arial" charset="0"/>
        <a:ea typeface="+mn-ea"/>
        <a:cs typeface="+mn-cs"/>
      </a:defRPr>
    </a:lvl8pPr>
    <a:lvl9pPr marL="3657600" algn="l" defTabSz="914400" rtl="0" eaLnBrk="1" latinLnBrk="0" hangingPunct="1">
      <a:defRPr sz="1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AH" initials="M" lastIdx="1" clrIdx="0"/>
  <p:cmAuthor id="1" name="Anne-Claire Freudenreich (Open)&#10;" initials="A" lastIdx="7" clrIdx="1"/>
  <p:cmAuthor id="2" name="De Cesare, Anne-Laure (FR - Paris)" initials="DCA(-P" lastIdx="1" clrIdx="2"/>
  <p:cmAuthor id="3" name="Andrieux, Bruno (FR - Paris)" initials="AB(-P" lastIdx="5" clrIdx="3"/>
  <p:cmAuthor id="4" name="PBozo" initials="P"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028"/>
    <a:srgbClr val="F18E00"/>
    <a:srgbClr val="FFCC00"/>
    <a:srgbClr val="FFFF66"/>
    <a:srgbClr val="02375E"/>
    <a:srgbClr val="00CC00"/>
    <a:srgbClr val="00FF00"/>
    <a:srgbClr val="E0D6C2"/>
    <a:srgbClr val="C1AF87"/>
    <a:srgbClr val="0035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494" autoAdjust="0"/>
  </p:normalViewPr>
  <p:slideViewPr>
    <p:cSldViewPr snapToGrid="0">
      <p:cViewPr varScale="1">
        <p:scale>
          <a:sx n="96" d="100"/>
          <a:sy n="96" d="100"/>
        </p:scale>
        <p:origin x="444" y="90"/>
      </p:cViewPr>
      <p:guideLst>
        <p:guide orient="horz"/>
        <p:guide/>
      </p:guideLst>
    </p:cSldViewPr>
  </p:slideViewPr>
  <p:outlineViewPr>
    <p:cViewPr>
      <p:scale>
        <a:sx n="33" d="100"/>
        <a:sy n="33" d="100"/>
      </p:scale>
      <p:origin x="0" y="28188"/>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25" d="100"/>
          <a:sy n="125" d="100"/>
        </p:scale>
        <p:origin x="-1374" y="245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gs" Target="tags/tag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F4C7EC-4641-4A5A-8E1C-75A9A59A815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6DEEC511-C56F-4D4E-B596-167B29B27D4C}">
      <dgm:prSet phldrT="[Text]" custT="1"/>
      <dgm:spPr>
        <a:solidFill>
          <a:schemeClr val="accent1"/>
        </a:solidFill>
        <a:ln>
          <a:solidFill>
            <a:schemeClr val="accent1"/>
          </a:solidFill>
        </a:ln>
      </dgm:spPr>
      <dgm:t>
        <a:bodyPr/>
        <a:lstStyle/>
        <a:p>
          <a:r>
            <a:rPr lang="fr-FR" sz="2000" dirty="0" smtClean="0">
              <a:latin typeface="Arial" panose="020B0604020202020204" pitchFamily="34" charset="0"/>
              <a:cs typeface="Arial" panose="020B0604020202020204" pitchFamily="34" charset="0"/>
            </a:rPr>
            <a:t>1. Introduction</a:t>
          </a:r>
          <a:endParaRPr lang="fr-FR" sz="2000" dirty="0">
            <a:latin typeface="Arial" panose="020B0604020202020204" pitchFamily="34" charset="0"/>
            <a:cs typeface="Arial" panose="020B0604020202020204" pitchFamily="34" charset="0"/>
          </a:endParaRPr>
        </a:p>
      </dgm:t>
    </dgm:pt>
    <dgm:pt modelId="{C993F0E8-3045-47A4-81D2-D586F6F8C78D}" type="parTrans" cxnId="{7904E452-13B6-4C58-991E-8ED6C5EE83A5}">
      <dgm:prSet/>
      <dgm:spPr/>
      <dgm:t>
        <a:bodyPr/>
        <a:lstStyle/>
        <a:p>
          <a:endParaRPr lang="fr-FR"/>
        </a:p>
      </dgm:t>
    </dgm:pt>
    <dgm:pt modelId="{7D6747C0-8DEA-49D2-817F-8BD83C70C876}" type="sibTrans" cxnId="{7904E452-13B6-4C58-991E-8ED6C5EE83A5}">
      <dgm:prSet/>
      <dgm:spPr/>
      <dgm:t>
        <a:bodyPr/>
        <a:lstStyle/>
        <a:p>
          <a:endParaRPr lang="fr-FR"/>
        </a:p>
      </dgm:t>
    </dgm:pt>
    <dgm:pt modelId="{0C0D0E83-FD7F-4932-985F-14E0C1FBE43A}">
      <dgm:prSet phldrT="[Text]" custT="1"/>
      <dgm:spPr>
        <a:solidFill>
          <a:schemeClr val="accent6"/>
        </a:solidFill>
      </dgm:spPr>
      <dgm:t>
        <a:bodyPr/>
        <a:lstStyle/>
        <a:p>
          <a:r>
            <a:rPr lang="fr-FR" sz="2000" dirty="0" smtClean="0">
              <a:latin typeface="Arial" panose="020B0604020202020204" pitchFamily="34" charset="0"/>
              <a:cs typeface="Arial" panose="020B0604020202020204" pitchFamily="34" charset="0"/>
            </a:rPr>
            <a:t>2. Fondamentaux </a:t>
          </a:r>
          <a:endParaRPr lang="fr-FR" sz="2000" dirty="0">
            <a:latin typeface="Arial" panose="020B0604020202020204" pitchFamily="34" charset="0"/>
            <a:cs typeface="Arial" panose="020B0604020202020204" pitchFamily="34" charset="0"/>
          </a:endParaRPr>
        </a:p>
      </dgm:t>
    </dgm:pt>
    <dgm:pt modelId="{27CDF053-EB20-4BB5-89C4-A0D5285C3379}" type="parTrans" cxnId="{8B3BB489-95A4-4C1A-BB7E-B0A34CF09264}">
      <dgm:prSet/>
      <dgm:spPr/>
      <dgm:t>
        <a:bodyPr/>
        <a:lstStyle/>
        <a:p>
          <a:endParaRPr lang="fr-FR"/>
        </a:p>
      </dgm:t>
    </dgm:pt>
    <dgm:pt modelId="{71BC434A-FE47-486B-A1A5-711DB42FCD5E}" type="sibTrans" cxnId="{8B3BB489-95A4-4C1A-BB7E-B0A34CF09264}">
      <dgm:prSet/>
      <dgm:spPr/>
      <dgm:t>
        <a:bodyPr/>
        <a:lstStyle/>
        <a:p>
          <a:endParaRPr lang="fr-FR"/>
        </a:p>
      </dgm:t>
    </dgm:pt>
    <dgm:pt modelId="{011F0005-5A33-4DB2-80E4-86732CDB9352}">
      <dgm:prSet phldrT="[Text]" custT="1"/>
      <dgm:spPr/>
      <dgm:t>
        <a:bodyPr/>
        <a:lstStyle/>
        <a:p>
          <a:r>
            <a:rPr lang="fr-FR" sz="2000" dirty="0" smtClean="0">
              <a:latin typeface="Arial" panose="020B0604020202020204" pitchFamily="34" charset="0"/>
              <a:cs typeface="Arial" panose="020B0604020202020204" pitchFamily="34" charset="0"/>
            </a:rPr>
            <a:t>3. Méthodologie </a:t>
          </a:r>
          <a:endParaRPr lang="fr-FR" sz="2000" dirty="0">
            <a:latin typeface="Arial" panose="020B0604020202020204" pitchFamily="34" charset="0"/>
            <a:cs typeface="Arial" panose="020B0604020202020204" pitchFamily="34" charset="0"/>
          </a:endParaRPr>
        </a:p>
      </dgm:t>
    </dgm:pt>
    <dgm:pt modelId="{C8C5BDF4-933E-4542-8DD2-117FE109C286}" type="parTrans" cxnId="{DC9FBD52-D234-4378-BE42-461665FB0BFD}">
      <dgm:prSet/>
      <dgm:spPr/>
      <dgm:t>
        <a:bodyPr/>
        <a:lstStyle/>
        <a:p>
          <a:endParaRPr lang="fr-FR"/>
        </a:p>
      </dgm:t>
    </dgm:pt>
    <dgm:pt modelId="{E4FE4F6E-EE6F-4308-BAA8-032BC095D87D}" type="sibTrans" cxnId="{DC9FBD52-D234-4378-BE42-461665FB0BFD}">
      <dgm:prSet/>
      <dgm:spPr/>
      <dgm:t>
        <a:bodyPr/>
        <a:lstStyle/>
        <a:p>
          <a:endParaRPr lang="fr-FR"/>
        </a:p>
      </dgm:t>
    </dgm:pt>
    <dgm:pt modelId="{33C87F49-5208-41D7-8D3C-625C32C0926A}">
      <dgm:prSet phldrT="[Text]" custT="1"/>
      <dgm:spPr/>
      <dgm:t>
        <a:bodyPr/>
        <a:lstStyle/>
        <a:p>
          <a:r>
            <a:rPr lang="fr-FR" sz="2000" dirty="0" smtClean="0">
              <a:latin typeface="Arial" panose="020B0604020202020204" pitchFamily="34" charset="0"/>
              <a:cs typeface="Arial" panose="020B0604020202020204" pitchFamily="34" charset="0"/>
            </a:rPr>
            <a:t>4</a:t>
          </a:r>
          <a:r>
            <a:rPr lang="fr-FR" sz="2800" dirty="0" smtClean="0">
              <a:latin typeface="Arial" panose="020B0604020202020204" pitchFamily="34" charset="0"/>
              <a:cs typeface="Arial" panose="020B0604020202020204" pitchFamily="34" charset="0"/>
            </a:rPr>
            <a:t>.</a:t>
          </a:r>
          <a:r>
            <a:rPr lang="fr-FR" sz="2000" dirty="0" smtClean="0">
              <a:latin typeface="Arial" panose="020B0604020202020204" pitchFamily="34" charset="0"/>
              <a:cs typeface="Arial" panose="020B0604020202020204" pitchFamily="34" charset="0"/>
            </a:rPr>
            <a:t> Enjeux de la politique d’archivage </a:t>
          </a:r>
          <a:endParaRPr lang="fr-FR" sz="2000" dirty="0">
            <a:latin typeface="Arial" panose="020B0604020202020204" pitchFamily="34" charset="0"/>
            <a:cs typeface="Arial" panose="020B0604020202020204" pitchFamily="34" charset="0"/>
          </a:endParaRPr>
        </a:p>
      </dgm:t>
    </dgm:pt>
    <dgm:pt modelId="{AF9873D1-86E7-4245-A137-4C4545AF889A}" type="parTrans" cxnId="{F9537D97-3581-4627-B9E0-CAB48E32B1CD}">
      <dgm:prSet/>
      <dgm:spPr/>
      <dgm:t>
        <a:bodyPr/>
        <a:lstStyle/>
        <a:p>
          <a:endParaRPr lang="fr-FR"/>
        </a:p>
      </dgm:t>
    </dgm:pt>
    <dgm:pt modelId="{76489136-3E87-4354-BDAD-F199D96B6D0A}" type="sibTrans" cxnId="{F9537D97-3581-4627-B9E0-CAB48E32B1CD}">
      <dgm:prSet/>
      <dgm:spPr/>
      <dgm:t>
        <a:bodyPr/>
        <a:lstStyle/>
        <a:p>
          <a:endParaRPr lang="fr-FR"/>
        </a:p>
      </dgm:t>
    </dgm:pt>
    <dgm:pt modelId="{60376DAA-39F7-4E73-84FF-403B18D9BC63}">
      <dgm:prSet phldrT="[Text]" custT="1"/>
      <dgm:spPr/>
      <dgm:t>
        <a:bodyPr/>
        <a:lstStyle/>
        <a:p>
          <a:r>
            <a:rPr lang="fr-FR" sz="2000" dirty="0" smtClean="0">
              <a:latin typeface="Arial" panose="020B0604020202020204" pitchFamily="34" charset="0"/>
              <a:cs typeface="Arial" panose="020B0604020202020204" pitchFamily="34" charset="0"/>
            </a:rPr>
            <a:t>5. Conclusion </a:t>
          </a:r>
          <a:endParaRPr lang="fr-FR" sz="2000" dirty="0">
            <a:latin typeface="Arial" panose="020B0604020202020204" pitchFamily="34" charset="0"/>
            <a:cs typeface="Arial" panose="020B0604020202020204" pitchFamily="34" charset="0"/>
          </a:endParaRPr>
        </a:p>
      </dgm:t>
    </dgm:pt>
    <dgm:pt modelId="{3547E1EB-053F-4981-AA19-8AFC748C47DB}" type="parTrans" cxnId="{C019AAF6-3219-4B5F-9002-F74B4AFA9D65}">
      <dgm:prSet/>
      <dgm:spPr/>
      <dgm:t>
        <a:bodyPr/>
        <a:lstStyle/>
        <a:p>
          <a:endParaRPr lang="fr-FR"/>
        </a:p>
      </dgm:t>
    </dgm:pt>
    <dgm:pt modelId="{712DE232-7E37-4C19-AAEC-7B9F8D321205}" type="sibTrans" cxnId="{C019AAF6-3219-4B5F-9002-F74B4AFA9D65}">
      <dgm:prSet/>
      <dgm:spPr/>
      <dgm:t>
        <a:bodyPr/>
        <a:lstStyle/>
        <a:p>
          <a:endParaRPr lang="fr-FR"/>
        </a:p>
      </dgm:t>
    </dgm:pt>
    <dgm:pt modelId="{897980B6-AF2F-4EDD-B5DE-AF75922C2E5F}" type="pres">
      <dgm:prSet presAssocID="{6EF4C7EC-4641-4A5A-8E1C-75A9A59A8159}" presName="Name0" presStyleCnt="0">
        <dgm:presLayoutVars>
          <dgm:chMax val="7"/>
          <dgm:chPref val="7"/>
          <dgm:dir/>
        </dgm:presLayoutVars>
      </dgm:prSet>
      <dgm:spPr/>
      <dgm:t>
        <a:bodyPr/>
        <a:lstStyle/>
        <a:p>
          <a:endParaRPr lang="fr-FR"/>
        </a:p>
      </dgm:t>
    </dgm:pt>
    <dgm:pt modelId="{5ABBB6DF-0691-4811-94F0-ECDEA09118C2}" type="pres">
      <dgm:prSet presAssocID="{6EF4C7EC-4641-4A5A-8E1C-75A9A59A8159}" presName="Name1" presStyleCnt="0"/>
      <dgm:spPr/>
    </dgm:pt>
    <dgm:pt modelId="{CC34BDFD-B2B8-4A48-B22D-A2722E76CB7D}" type="pres">
      <dgm:prSet presAssocID="{6EF4C7EC-4641-4A5A-8E1C-75A9A59A8159}" presName="cycle" presStyleCnt="0"/>
      <dgm:spPr/>
    </dgm:pt>
    <dgm:pt modelId="{39A9F069-F11B-47D1-893B-54299AF58C35}" type="pres">
      <dgm:prSet presAssocID="{6EF4C7EC-4641-4A5A-8E1C-75A9A59A8159}" presName="srcNode" presStyleLbl="node1" presStyleIdx="0" presStyleCnt="5"/>
      <dgm:spPr/>
    </dgm:pt>
    <dgm:pt modelId="{38CC4564-D0B7-4B47-8A37-2B1D8C9490DE}" type="pres">
      <dgm:prSet presAssocID="{6EF4C7EC-4641-4A5A-8E1C-75A9A59A8159}" presName="conn" presStyleLbl="parChTrans1D2" presStyleIdx="0" presStyleCnt="1"/>
      <dgm:spPr/>
      <dgm:t>
        <a:bodyPr/>
        <a:lstStyle/>
        <a:p>
          <a:endParaRPr lang="fr-FR"/>
        </a:p>
      </dgm:t>
    </dgm:pt>
    <dgm:pt modelId="{602EB3E0-DFB4-4096-8DB1-6A0BA9775F45}" type="pres">
      <dgm:prSet presAssocID="{6EF4C7EC-4641-4A5A-8E1C-75A9A59A8159}" presName="extraNode" presStyleLbl="node1" presStyleIdx="0" presStyleCnt="5"/>
      <dgm:spPr/>
    </dgm:pt>
    <dgm:pt modelId="{942056C8-6972-40C6-BD5B-06ABDA20F382}" type="pres">
      <dgm:prSet presAssocID="{6EF4C7EC-4641-4A5A-8E1C-75A9A59A8159}" presName="dstNode" presStyleLbl="node1" presStyleIdx="0" presStyleCnt="5"/>
      <dgm:spPr/>
    </dgm:pt>
    <dgm:pt modelId="{FDB125FE-40C9-468C-8194-949064F4AA6B}" type="pres">
      <dgm:prSet presAssocID="{6DEEC511-C56F-4D4E-B596-167B29B27D4C}" presName="text_1" presStyleLbl="node1" presStyleIdx="0" presStyleCnt="5">
        <dgm:presLayoutVars>
          <dgm:bulletEnabled val="1"/>
        </dgm:presLayoutVars>
      </dgm:prSet>
      <dgm:spPr/>
      <dgm:t>
        <a:bodyPr/>
        <a:lstStyle/>
        <a:p>
          <a:endParaRPr lang="fr-FR"/>
        </a:p>
      </dgm:t>
    </dgm:pt>
    <dgm:pt modelId="{C9B747E8-0A74-4243-B2F7-78A719762EA6}" type="pres">
      <dgm:prSet presAssocID="{6DEEC511-C56F-4D4E-B596-167B29B27D4C}" presName="accent_1" presStyleCnt="0"/>
      <dgm:spPr/>
    </dgm:pt>
    <dgm:pt modelId="{8F788AA2-E131-4073-B8F9-F38E8A517608}" type="pres">
      <dgm:prSet presAssocID="{6DEEC511-C56F-4D4E-B596-167B29B27D4C}" presName="accentRepeatNode" presStyleLbl="solidFgAcc1" presStyleIdx="0" presStyleCnt="5"/>
      <dgm:spPr/>
    </dgm:pt>
    <dgm:pt modelId="{84BD3E70-AEF0-4116-B6F6-DE8AFA1ACB2C}" type="pres">
      <dgm:prSet presAssocID="{0C0D0E83-FD7F-4932-985F-14E0C1FBE43A}" presName="text_2" presStyleLbl="node1" presStyleIdx="1" presStyleCnt="5">
        <dgm:presLayoutVars>
          <dgm:bulletEnabled val="1"/>
        </dgm:presLayoutVars>
      </dgm:prSet>
      <dgm:spPr/>
      <dgm:t>
        <a:bodyPr/>
        <a:lstStyle/>
        <a:p>
          <a:endParaRPr lang="fr-FR"/>
        </a:p>
      </dgm:t>
    </dgm:pt>
    <dgm:pt modelId="{89C231F9-7486-4A4D-8CA3-8128D497650D}" type="pres">
      <dgm:prSet presAssocID="{0C0D0E83-FD7F-4932-985F-14E0C1FBE43A}" presName="accent_2" presStyleCnt="0"/>
      <dgm:spPr/>
    </dgm:pt>
    <dgm:pt modelId="{9CF8DC91-FBE4-4679-B8F9-549B7FF7107F}" type="pres">
      <dgm:prSet presAssocID="{0C0D0E83-FD7F-4932-985F-14E0C1FBE43A}" presName="accentRepeatNode" presStyleLbl="solidFgAcc1" presStyleIdx="1" presStyleCnt="5"/>
      <dgm:spPr/>
    </dgm:pt>
    <dgm:pt modelId="{BFAA9563-9C6A-4250-B1AE-A6BAFCE4FB5F}" type="pres">
      <dgm:prSet presAssocID="{011F0005-5A33-4DB2-80E4-86732CDB9352}" presName="text_3" presStyleLbl="node1" presStyleIdx="2" presStyleCnt="5">
        <dgm:presLayoutVars>
          <dgm:bulletEnabled val="1"/>
        </dgm:presLayoutVars>
      </dgm:prSet>
      <dgm:spPr/>
      <dgm:t>
        <a:bodyPr/>
        <a:lstStyle/>
        <a:p>
          <a:endParaRPr lang="fr-FR"/>
        </a:p>
      </dgm:t>
    </dgm:pt>
    <dgm:pt modelId="{39C15405-0FCA-4702-A14E-EB00F2986D8B}" type="pres">
      <dgm:prSet presAssocID="{011F0005-5A33-4DB2-80E4-86732CDB9352}" presName="accent_3" presStyleCnt="0"/>
      <dgm:spPr/>
    </dgm:pt>
    <dgm:pt modelId="{55010BED-6042-46F0-A3BF-4D27CD19526D}" type="pres">
      <dgm:prSet presAssocID="{011F0005-5A33-4DB2-80E4-86732CDB9352}" presName="accentRepeatNode" presStyleLbl="solidFgAcc1" presStyleIdx="2" presStyleCnt="5"/>
      <dgm:spPr/>
    </dgm:pt>
    <dgm:pt modelId="{39B22383-5897-4858-846C-62F5141410A8}" type="pres">
      <dgm:prSet presAssocID="{33C87F49-5208-41D7-8D3C-625C32C0926A}" presName="text_4" presStyleLbl="node1" presStyleIdx="3" presStyleCnt="5">
        <dgm:presLayoutVars>
          <dgm:bulletEnabled val="1"/>
        </dgm:presLayoutVars>
      </dgm:prSet>
      <dgm:spPr/>
      <dgm:t>
        <a:bodyPr/>
        <a:lstStyle/>
        <a:p>
          <a:endParaRPr lang="fr-FR"/>
        </a:p>
      </dgm:t>
    </dgm:pt>
    <dgm:pt modelId="{895DE9E7-5DF6-4D0C-A911-4BEAF374D288}" type="pres">
      <dgm:prSet presAssocID="{33C87F49-5208-41D7-8D3C-625C32C0926A}" presName="accent_4" presStyleCnt="0"/>
      <dgm:spPr/>
    </dgm:pt>
    <dgm:pt modelId="{24AC994B-CEC4-47FD-9EF7-AD4ECEB82BB0}" type="pres">
      <dgm:prSet presAssocID="{33C87F49-5208-41D7-8D3C-625C32C0926A}" presName="accentRepeatNode" presStyleLbl="solidFgAcc1" presStyleIdx="3" presStyleCnt="5"/>
      <dgm:spPr/>
    </dgm:pt>
    <dgm:pt modelId="{40DEBB31-008D-41AC-9785-834C9BCFC0DC}" type="pres">
      <dgm:prSet presAssocID="{60376DAA-39F7-4E73-84FF-403B18D9BC63}" presName="text_5" presStyleLbl="node1" presStyleIdx="4" presStyleCnt="5">
        <dgm:presLayoutVars>
          <dgm:bulletEnabled val="1"/>
        </dgm:presLayoutVars>
      </dgm:prSet>
      <dgm:spPr/>
      <dgm:t>
        <a:bodyPr/>
        <a:lstStyle/>
        <a:p>
          <a:endParaRPr lang="fr-FR"/>
        </a:p>
      </dgm:t>
    </dgm:pt>
    <dgm:pt modelId="{60CC5E14-ED89-4BAE-887A-E91191D4F129}" type="pres">
      <dgm:prSet presAssocID="{60376DAA-39F7-4E73-84FF-403B18D9BC63}" presName="accent_5" presStyleCnt="0"/>
      <dgm:spPr/>
    </dgm:pt>
    <dgm:pt modelId="{8D12D708-7DF2-4820-8682-C5CCD15CD219}" type="pres">
      <dgm:prSet presAssocID="{60376DAA-39F7-4E73-84FF-403B18D9BC63}" presName="accentRepeatNode" presStyleLbl="solidFgAcc1" presStyleIdx="4" presStyleCnt="5"/>
      <dgm:spPr/>
    </dgm:pt>
  </dgm:ptLst>
  <dgm:cxnLst>
    <dgm:cxn modelId="{C019AAF6-3219-4B5F-9002-F74B4AFA9D65}" srcId="{6EF4C7EC-4641-4A5A-8E1C-75A9A59A8159}" destId="{60376DAA-39F7-4E73-84FF-403B18D9BC63}" srcOrd="4" destOrd="0" parTransId="{3547E1EB-053F-4981-AA19-8AFC748C47DB}" sibTransId="{712DE232-7E37-4C19-AAEC-7B9F8D321205}"/>
    <dgm:cxn modelId="{86BD5E16-FAED-445D-A4C9-E84DA88536B0}" type="presOf" srcId="{0C0D0E83-FD7F-4932-985F-14E0C1FBE43A}" destId="{84BD3E70-AEF0-4116-B6F6-DE8AFA1ACB2C}" srcOrd="0" destOrd="0" presId="urn:microsoft.com/office/officeart/2008/layout/VerticalCurvedList"/>
    <dgm:cxn modelId="{0203137B-499F-4C55-834B-1A6929065DBC}" type="presOf" srcId="{011F0005-5A33-4DB2-80E4-86732CDB9352}" destId="{BFAA9563-9C6A-4250-B1AE-A6BAFCE4FB5F}" srcOrd="0" destOrd="0" presId="urn:microsoft.com/office/officeart/2008/layout/VerticalCurvedList"/>
    <dgm:cxn modelId="{9A2598FA-34C2-4130-B1E3-C5AB53B1BCA6}" type="presOf" srcId="{6DEEC511-C56F-4D4E-B596-167B29B27D4C}" destId="{FDB125FE-40C9-468C-8194-949064F4AA6B}" srcOrd="0" destOrd="0" presId="urn:microsoft.com/office/officeart/2008/layout/VerticalCurvedList"/>
    <dgm:cxn modelId="{8B3BB489-95A4-4C1A-BB7E-B0A34CF09264}" srcId="{6EF4C7EC-4641-4A5A-8E1C-75A9A59A8159}" destId="{0C0D0E83-FD7F-4932-985F-14E0C1FBE43A}" srcOrd="1" destOrd="0" parTransId="{27CDF053-EB20-4BB5-89C4-A0D5285C3379}" sibTransId="{71BC434A-FE47-486B-A1A5-711DB42FCD5E}"/>
    <dgm:cxn modelId="{DC9FBD52-D234-4378-BE42-461665FB0BFD}" srcId="{6EF4C7EC-4641-4A5A-8E1C-75A9A59A8159}" destId="{011F0005-5A33-4DB2-80E4-86732CDB9352}" srcOrd="2" destOrd="0" parTransId="{C8C5BDF4-933E-4542-8DD2-117FE109C286}" sibTransId="{E4FE4F6E-EE6F-4308-BAA8-032BC095D87D}"/>
    <dgm:cxn modelId="{3CD88C81-E09B-4700-80CF-40B77F955BC0}" type="presOf" srcId="{7D6747C0-8DEA-49D2-817F-8BD83C70C876}" destId="{38CC4564-D0B7-4B47-8A37-2B1D8C9490DE}" srcOrd="0" destOrd="0" presId="urn:microsoft.com/office/officeart/2008/layout/VerticalCurvedList"/>
    <dgm:cxn modelId="{F9537D97-3581-4627-B9E0-CAB48E32B1CD}" srcId="{6EF4C7EC-4641-4A5A-8E1C-75A9A59A8159}" destId="{33C87F49-5208-41D7-8D3C-625C32C0926A}" srcOrd="3" destOrd="0" parTransId="{AF9873D1-86E7-4245-A137-4C4545AF889A}" sibTransId="{76489136-3E87-4354-BDAD-F199D96B6D0A}"/>
    <dgm:cxn modelId="{7904E452-13B6-4C58-991E-8ED6C5EE83A5}" srcId="{6EF4C7EC-4641-4A5A-8E1C-75A9A59A8159}" destId="{6DEEC511-C56F-4D4E-B596-167B29B27D4C}" srcOrd="0" destOrd="0" parTransId="{C993F0E8-3045-47A4-81D2-D586F6F8C78D}" sibTransId="{7D6747C0-8DEA-49D2-817F-8BD83C70C876}"/>
    <dgm:cxn modelId="{26CA2D52-FA06-4F7E-A5DE-67E237C133C9}" type="presOf" srcId="{60376DAA-39F7-4E73-84FF-403B18D9BC63}" destId="{40DEBB31-008D-41AC-9785-834C9BCFC0DC}" srcOrd="0" destOrd="0" presId="urn:microsoft.com/office/officeart/2008/layout/VerticalCurvedList"/>
    <dgm:cxn modelId="{C9EA4065-1BF5-4B2A-B04F-67DF3D633075}" type="presOf" srcId="{33C87F49-5208-41D7-8D3C-625C32C0926A}" destId="{39B22383-5897-4858-846C-62F5141410A8}" srcOrd="0" destOrd="0" presId="urn:microsoft.com/office/officeart/2008/layout/VerticalCurvedList"/>
    <dgm:cxn modelId="{AB256D6A-B79B-4A2D-ACD4-24A3EA2299CE}" type="presOf" srcId="{6EF4C7EC-4641-4A5A-8E1C-75A9A59A8159}" destId="{897980B6-AF2F-4EDD-B5DE-AF75922C2E5F}" srcOrd="0" destOrd="0" presId="urn:microsoft.com/office/officeart/2008/layout/VerticalCurvedList"/>
    <dgm:cxn modelId="{F011D773-3E4F-46E4-AA1A-3B55DC8418CC}" type="presParOf" srcId="{897980B6-AF2F-4EDD-B5DE-AF75922C2E5F}" destId="{5ABBB6DF-0691-4811-94F0-ECDEA09118C2}" srcOrd="0" destOrd="0" presId="urn:microsoft.com/office/officeart/2008/layout/VerticalCurvedList"/>
    <dgm:cxn modelId="{5C14F0E6-92A7-499A-B93E-FC080C052B44}" type="presParOf" srcId="{5ABBB6DF-0691-4811-94F0-ECDEA09118C2}" destId="{CC34BDFD-B2B8-4A48-B22D-A2722E76CB7D}" srcOrd="0" destOrd="0" presId="urn:microsoft.com/office/officeart/2008/layout/VerticalCurvedList"/>
    <dgm:cxn modelId="{505B6401-4655-421A-88D2-7CDFBFBF3C50}" type="presParOf" srcId="{CC34BDFD-B2B8-4A48-B22D-A2722E76CB7D}" destId="{39A9F069-F11B-47D1-893B-54299AF58C35}" srcOrd="0" destOrd="0" presId="urn:microsoft.com/office/officeart/2008/layout/VerticalCurvedList"/>
    <dgm:cxn modelId="{05EAFF73-7A63-45D2-9881-7665C55A3D87}" type="presParOf" srcId="{CC34BDFD-B2B8-4A48-B22D-A2722E76CB7D}" destId="{38CC4564-D0B7-4B47-8A37-2B1D8C9490DE}" srcOrd="1" destOrd="0" presId="urn:microsoft.com/office/officeart/2008/layout/VerticalCurvedList"/>
    <dgm:cxn modelId="{53D774A6-5019-4032-9686-749BD11C0614}" type="presParOf" srcId="{CC34BDFD-B2B8-4A48-B22D-A2722E76CB7D}" destId="{602EB3E0-DFB4-4096-8DB1-6A0BA9775F45}" srcOrd="2" destOrd="0" presId="urn:microsoft.com/office/officeart/2008/layout/VerticalCurvedList"/>
    <dgm:cxn modelId="{D68644E5-7C80-4CF0-AB69-12F37D150CD7}" type="presParOf" srcId="{CC34BDFD-B2B8-4A48-B22D-A2722E76CB7D}" destId="{942056C8-6972-40C6-BD5B-06ABDA20F382}" srcOrd="3" destOrd="0" presId="urn:microsoft.com/office/officeart/2008/layout/VerticalCurvedList"/>
    <dgm:cxn modelId="{36241C0F-8D39-43B3-9A67-6EED1530830E}" type="presParOf" srcId="{5ABBB6DF-0691-4811-94F0-ECDEA09118C2}" destId="{FDB125FE-40C9-468C-8194-949064F4AA6B}" srcOrd="1" destOrd="0" presId="urn:microsoft.com/office/officeart/2008/layout/VerticalCurvedList"/>
    <dgm:cxn modelId="{83B47463-91E1-4CB6-967F-40D02EAC3BDE}" type="presParOf" srcId="{5ABBB6DF-0691-4811-94F0-ECDEA09118C2}" destId="{C9B747E8-0A74-4243-B2F7-78A719762EA6}" srcOrd="2" destOrd="0" presId="urn:microsoft.com/office/officeart/2008/layout/VerticalCurvedList"/>
    <dgm:cxn modelId="{4BE5CC82-830E-464A-A207-24006C1E27A3}" type="presParOf" srcId="{C9B747E8-0A74-4243-B2F7-78A719762EA6}" destId="{8F788AA2-E131-4073-B8F9-F38E8A517608}" srcOrd="0" destOrd="0" presId="urn:microsoft.com/office/officeart/2008/layout/VerticalCurvedList"/>
    <dgm:cxn modelId="{9E6A8BD9-8CD5-4A98-8BC0-BEA84D2B4CB3}" type="presParOf" srcId="{5ABBB6DF-0691-4811-94F0-ECDEA09118C2}" destId="{84BD3E70-AEF0-4116-B6F6-DE8AFA1ACB2C}" srcOrd="3" destOrd="0" presId="urn:microsoft.com/office/officeart/2008/layout/VerticalCurvedList"/>
    <dgm:cxn modelId="{63A3DF69-4260-4122-AAF1-3C29714FCC9E}" type="presParOf" srcId="{5ABBB6DF-0691-4811-94F0-ECDEA09118C2}" destId="{89C231F9-7486-4A4D-8CA3-8128D497650D}" srcOrd="4" destOrd="0" presId="urn:microsoft.com/office/officeart/2008/layout/VerticalCurvedList"/>
    <dgm:cxn modelId="{B30DE7AD-265A-49D5-8C9E-CBE8EBF01AD6}" type="presParOf" srcId="{89C231F9-7486-4A4D-8CA3-8128D497650D}" destId="{9CF8DC91-FBE4-4679-B8F9-549B7FF7107F}" srcOrd="0" destOrd="0" presId="urn:microsoft.com/office/officeart/2008/layout/VerticalCurvedList"/>
    <dgm:cxn modelId="{9159D35E-7FA9-4A63-8382-B61A88FF5EB3}" type="presParOf" srcId="{5ABBB6DF-0691-4811-94F0-ECDEA09118C2}" destId="{BFAA9563-9C6A-4250-B1AE-A6BAFCE4FB5F}" srcOrd="5" destOrd="0" presId="urn:microsoft.com/office/officeart/2008/layout/VerticalCurvedList"/>
    <dgm:cxn modelId="{6AC8C1D8-A573-462A-9AFA-00A2AD19B07A}" type="presParOf" srcId="{5ABBB6DF-0691-4811-94F0-ECDEA09118C2}" destId="{39C15405-0FCA-4702-A14E-EB00F2986D8B}" srcOrd="6" destOrd="0" presId="urn:microsoft.com/office/officeart/2008/layout/VerticalCurvedList"/>
    <dgm:cxn modelId="{E7B04A16-DCC8-4514-888B-A090712D0A0C}" type="presParOf" srcId="{39C15405-0FCA-4702-A14E-EB00F2986D8B}" destId="{55010BED-6042-46F0-A3BF-4D27CD19526D}" srcOrd="0" destOrd="0" presId="urn:microsoft.com/office/officeart/2008/layout/VerticalCurvedList"/>
    <dgm:cxn modelId="{1E97ED6D-814C-4066-B5D5-408E91354BDB}" type="presParOf" srcId="{5ABBB6DF-0691-4811-94F0-ECDEA09118C2}" destId="{39B22383-5897-4858-846C-62F5141410A8}" srcOrd="7" destOrd="0" presId="urn:microsoft.com/office/officeart/2008/layout/VerticalCurvedList"/>
    <dgm:cxn modelId="{E4318220-C200-4F47-A662-3DFF2FE0CC74}" type="presParOf" srcId="{5ABBB6DF-0691-4811-94F0-ECDEA09118C2}" destId="{895DE9E7-5DF6-4D0C-A911-4BEAF374D288}" srcOrd="8" destOrd="0" presId="urn:microsoft.com/office/officeart/2008/layout/VerticalCurvedList"/>
    <dgm:cxn modelId="{37EDD5D2-47EC-45DA-B1D3-007E9B42ED9E}" type="presParOf" srcId="{895DE9E7-5DF6-4D0C-A911-4BEAF374D288}" destId="{24AC994B-CEC4-47FD-9EF7-AD4ECEB82BB0}" srcOrd="0" destOrd="0" presId="urn:microsoft.com/office/officeart/2008/layout/VerticalCurvedList"/>
    <dgm:cxn modelId="{DFCFB6A3-87F1-4E0B-8045-FF8B0BCFE5B1}" type="presParOf" srcId="{5ABBB6DF-0691-4811-94F0-ECDEA09118C2}" destId="{40DEBB31-008D-41AC-9785-834C9BCFC0DC}" srcOrd="9" destOrd="0" presId="urn:microsoft.com/office/officeart/2008/layout/VerticalCurvedList"/>
    <dgm:cxn modelId="{1087CF2B-9646-4559-A6C2-4CCC511C55FF}" type="presParOf" srcId="{5ABBB6DF-0691-4811-94F0-ECDEA09118C2}" destId="{60CC5E14-ED89-4BAE-887A-E91191D4F129}" srcOrd="10" destOrd="0" presId="urn:microsoft.com/office/officeart/2008/layout/VerticalCurvedList"/>
    <dgm:cxn modelId="{6B6B98A0-EF5A-4585-BFD4-FFB5938418A2}" type="presParOf" srcId="{60CC5E14-ED89-4BAE-887A-E91191D4F129}" destId="{8D12D708-7DF2-4820-8682-C5CCD15CD21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F4C7EC-4641-4A5A-8E1C-75A9A59A815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6DEEC511-C56F-4D4E-B596-167B29B27D4C}">
      <dgm:prSet phldrT="[Text]" custT="1"/>
      <dgm:spPr>
        <a:solidFill>
          <a:schemeClr val="accent1"/>
        </a:solidFill>
        <a:ln>
          <a:solidFill>
            <a:schemeClr val="accent1"/>
          </a:solidFill>
        </a:ln>
      </dgm:spPr>
      <dgm:t>
        <a:bodyPr/>
        <a:lstStyle/>
        <a:p>
          <a:r>
            <a:rPr lang="fr-FR" sz="2000" dirty="0" smtClean="0">
              <a:latin typeface="Arial" panose="020B0604020202020204" pitchFamily="34" charset="0"/>
              <a:cs typeface="Arial" panose="020B0604020202020204" pitchFamily="34" charset="0"/>
            </a:rPr>
            <a:t>1. Introduction</a:t>
          </a:r>
          <a:endParaRPr lang="fr-FR" sz="2000" dirty="0">
            <a:latin typeface="Arial" panose="020B0604020202020204" pitchFamily="34" charset="0"/>
            <a:cs typeface="Arial" panose="020B0604020202020204" pitchFamily="34" charset="0"/>
          </a:endParaRPr>
        </a:p>
      </dgm:t>
    </dgm:pt>
    <dgm:pt modelId="{C993F0E8-3045-47A4-81D2-D586F6F8C78D}" type="parTrans" cxnId="{7904E452-13B6-4C58-991E-8ED6C5EE83A5}">
      <dgm:prSet/>
      <dgm:spPr/>
      <dgm:t>
        <a:bodyPr/>
        <a:lstStyle/>
        <a:p>
          <a:endParaRPr lang="fr-FR"/>
        </a:p>
      </dgm:t>
    </dgm:pt>
    <dgm:pt modelId="{7D6747C0-8DEA-49D2-817F-8BD83C70C876}" type="sibTrans" cxnId="{7904E452-13B6-4C58-991E-8ED6C5EE83A5}">
      <dgm:prSet/>
      <dgm:spPr/>
      <dgm:t>
        <a:bodyPr/>
        <a:lstStyle/>
        <a:p>
          <a:endParaRPr lang="fr-FR"/>
        </a:p>
      </dgm:t>
    </dgm:pt>
    <dgm:pt modelId="{0C0D0E83-FD7F-4932-985F-14E0C1FBE43A}">
      <dgm:prSet phldrT="[Text]" custT="1"/>
      <dgm:spPr>
        <a:solidFill>
          <a:schemeClr val="accent1"/>
        </a:solidFill>
      </dgm:spPr>
      <dgm:t>
        <a:bodyPr/>
        <a:lstStyle/>
        <a:p>
          <a:r>
            <a:rPr lang="fr-FR" sz="2000" dirty="0" smtClean="0">
              <a:latin typeface="Arial" panose="020B0604020202020204" pitchFamily="34" charset="0"/>
              <a:cs typeface="Arial" panose="020B0604020202020204" pitchFamily="34" charset="0"/>
            </a:rPr>
            <a:t>2. Fondamentaux </a:t>
          </a:r>
          <a:endParaRPr lang="fr-FR" sz="2000" dirty="0">
            <a:latin typeface="Arial" panose="020B0604020202020204" pitchFamily="34" charset="0"/>
            <a:cs typeface="Arial" panose="020B0604020202020204" pitchFamily="34" charset="0"/>
          </a:endParaRPr>
        </a:p>
      </dgm:t>
    </dgm:pt>
    <dgm:pt modelId="{27CDF053-EB20-4BB5-89C4-A0D5285C3379}" type="parTrans" cxnId="{8B3BB489-95A4-4C1A-BB7E-B0A34CF09264}">
      <dgm:prSet/>
      <dgm:spPr/>
      <dgm:t>
        <a:bodyPr/>
        <a:lstStyle/>
        <a:p>
          <a:endParaRPr lang="fr-FR"/>
        </a:p>
      </dgm:t>
    </dgm:pt>
    <dgm:pt modelId="{71BC434A-FE47-486B-A1A5-711DB42FCD5E}" type="sibTrans" cxnId="{8B3BB489-95A4-4C1A-BB7E-B0A34CF09264}">
      <dgm:prSet/>
      <dgm:spPr/>
      <dgm:t>
        <a:bodyPr/>
        <a:lstStyle/>
        <a:p>
          <a:endParaRPr lang="fr-FR"/>
        </a:p>
      </dgm:t>
    </dgm:pt>
    <dgm:pt modelId="{011F0005-5A33-4DB2-80E4-86732CDB9352}">
      <dgm:prSet phldrT="[Text]" custT="1"/>
      <dgm:spPr>
        <a:solidFill>
          <a:srgbClr val="F18E00"/>
        </a:solidFill>
      </dgm:spPr>
      <dgm:t>
        <a:bodyPr/>
        <a:lstStyle/>
        <a:p>
          <a:r>
            <a:rPr lang="fr-FR" sz="2000" dirty="0" smtClean="0">
              <a:latin typeface="Arial" panose="020B0604020202020204" pitchFamily="34" charset="0"/>
              <a:cs typeface="Arial" panose="020B0604020202020204" pitchFamily="34" charset="0"/>
            </a:rPr>
            <a:t>3. Méthodologie </a:t>
          </a:r>
          <a:endParaRPr lang="fr-FR" sz="2000" dirty="0">
            <a:latin typeface="Arial" panose="020B0604020202020204" pitchFamily="34" charset="0"/>
            <a:cs typeface="Arial" panose="020B0604020202020204" pitchFamily="34" charset="0"/>
          </a:endParaRPr>
        </a:p>
      </dgm:t>
    </dgm:pt>
    <dgm:pt modelId="{C8C5BDF4-933E-4542-8DD2-117FE109C286}" type="parTrans" cxnId="{DC9FBD52-D234-4378-BE42-461665FB0BFD}">
      <dgm:prSet/>
      <dgm:spPr/>
      <dgm:t>
        <a:bodyPr/>
        <a:lstStyle/>
        <a:p>
          <a:endParaRPr lang="fr-FR"/>
        </a:p>
      </dgm:t>
    </dgm:pt>
    <dgm:pt modelId="{E4FE4F6E-EE6F-4308-BAA8-032BC095D87D}" type="sibTrans" cxnId="{DC9FBD52-D234-4378-BE42-461665FB0BFD}">
      <dgm:prSet/>
      <dgm:spPr/>
      <dgm:t>
        <a:bodyPr/>
        <a:lstStyle/>
        <a:p>
          <a:endParaRPr lang="fr-FR"/>
        </a:p>
      </dgm:t>
    </dgm:pt>
    <dgm:pt modelId="{33C87F49-5208-41D7-8D3C-625C32C0926A}">
      <dgm:prSet phldrT="[Text]" custT="1"/>
      <dgm:spPr/>
      <dgm:t>
        <a:bodyPr/>
        <a:lstStyle/>
        <a:p>
          <a:r>
            <a:rPr lang="fr-FR" sz="2000" dirty="0" smtClean="0">
              <a:latin typeface="Arial" panose="020B0604020202020204" pitchFamily="34" charset="0"/>
              <a:cs typeface="Arial" panose="020B0604020202020204" pitchFamily="34" charset="0"/>
            </a:rPr>
            <a:t>4</a:t>
          </a:r>
          <a:r>
            <a:rPr lang="fr-FR" sz="2800" dirty="0" smtClean="0">
              <a:latin typeface="Arial" panose="020B0604020202020204" pitchFamily="34" charset="0"/>
              <a:cs typeface="Arial" panose="020B0604020202020204" pitchFamily="34" charset="0"/>
            </a:rPr>
            <a:t>.</a:t>
          </a:r>
          <a:r>
            <a:rPr lang="fr-FR" sz="2000" dirty="0" smtClean="0">
              <a:latin typeface="Arial" panose="020B0604020202020204" pitchFamily="34" charset="0"/>
              <a:cs typeface="Arial" panose="020B0604020202020204" pitchFamily="34" charset="0"/>
            </a:rPr>
            <a:t> Enjeux de la politique d’archivage </a:t>
          </a:r>
          <a:endParaRPr lang="fr-FR" sz="2000" dirty="0">
            <a:latin typeface="Arial" panose="020B0604020202020204" pitchFamily="34" charset="0"/>
            <a:cs typeface="Arial" panose="020B0604020202020204" pitchFamily="34" charset="0"/>
          </a:endParaRPr>
        </a:p>
      </dgm:t>
    </dgm:pt>
    <dgm:pt modelId="{AF9873D1-86E7-4245-A137-4C4545AF889A}" type="parTrans" cxnId="{F9537D97-3581-4627-B9E0-CAB48E32B1CD}">
      <dgm:prSet/>
      <dgm:spPr/>
      <dgm:t>
        <a:bodyPr/>
        <a:lstStyle/>
        <a:p>
          <a:endParaRPr lang="fr-FR"/>
        </a:p>
      </dgm:t>
    </dgm:pt>
    <dgm:pt modelId="{76489136-3E87-4354-BDAD-F199D96B6D0A}" type="sibTrans" cxnId="{F9537D97-3581-4627-B9E0-CAB48E32B1CD}">
      <dgm:prSet/>
      <dgm:spPr/>
      <dgm:t>
        <a:bodyPr/>
        <a:lstStyle/>
        <a:p>
          <a:endParaRPr lang="fr-FR"/>
        </a:p>
      </dgm:t>
    </dgm:pt>
    <dgm:pt modelId="{60376DAA-39F7-4E73-84FF-403B18D9BC63}">
      <dgm:prSet phldrT="[Text]" custT="1"/>
      <dgm:spPr/>
      <dgm:t>
        <a:bodyPr/>
        <a:lstStyle/>
        <a:p>
          <a:r>
            <a:rPr lang="fr-FR" sz="2000" dirty="0" smtClean="0">
              <a:latin typeface="Arial" panose="020B0604020202020204" pitchFamily="34" charset="0"/>
              <a:cs typeface="Arial" panose="020B0604020202020204" pitchFamily="34" charset="0"/>
            </a:rPr>
            <a:t>5. Conclusion </a:t>
          </a:r>
          <a:endParaRPr lang="fr-FR" sz="2000" dirty="0">
            <a:latin typeface="Arial" panose="020B0604020202020204" pitchFamily="34" charset="0"/>
            <a:cs typeface="Arial" panose="020B0604020202020204" pitchFamily="34" charset="0"/>
          </a:endParaRPr>
        </a:p>
      </dgm:t>
    </dgm:pt>
    <dgm:pt modelId="{3547E1EB-053F-4981-AA19-8AFC748C47DB}" type="parTrans" cxnId="{C019AAF6-3219-4B5F-9002-F74B4AFA9D65}">
      <dgm:prSet/>
      <dgm:spPr/>
      <dgm:t>
        <a:bodyPr/>
        <a:lstStyle/>
        <a:p>
          <a:endParaRPr lang="fr-FR"/>
        </a:p>
      </dgm:t>
    </dgm:pt>
    <dgm:pt modelId="{712DE232-7E37-4C19-AAEC-7B9F8D321205}" type="sibTrans" cxnId="{C019AAF6-3219-4B5F-9002-F74B4AFA9D65}">
      <dgm:prSet/>
      <dgm:spPr/>
      <dgm:t>
        <a:bodyPr/>
        <a:lstStyle/>
        <a:p>
          <a:endParaRPr lang="fr-FR"/>
        </a:p>
      </dgm:t>
    </dgm:pt>
    <dgm:pt modelId="{897980B6-AF2F-4EDD-B5DE-AF75922C2E5F}" type="pres">
      <dgm:prSet presAssocID="{6EF4C7EC-4641-4A5A-8E1C-75A9A59A8159}" presName="Name0" presStyleCnt="0">
        <dgm:presLayoutVars>
          <dgm:chMax val="7"/>
          <dgm:chPref val="7"/>
          <dgm:dir/>
        </dgm:presLayoutVars>
      </dgm:prSet>
      <dgm:spPr/>
      <dgm:t>
        <a:bodyPr/>
        <a:lstStyle/>
        <a:p>
          <a:endParaRPr lang="fr-FR"/>
        </a:p>
      </dgm:t>
    </dgm:pt>
    <dgm:pt modelId="{5ABBB6DF-0691-4811-94F0-ECDEA09118C2}" type="pres">
      <dgm:prSet presAssocID="{6EF4C7EC-4641-4A5A-8E1C-75A9A59A8159}" presName="Name1" presStyleCnt="0"/>
      <dgm:spPr/>
    </dgm:pt>
    <dgm:pt modelId="{CC34BDFD-B2B8-4A48-B22D-A2722E76CB7D}" type="pres">
      <dgm:prSet presAssocID="{6EF4C7EC-4641-4A5A-8E1C-75A9A59A8159}" presName="cycle" presStyleCnt="0"/>
      <dgm:spPr/>
    </dgm:pt>
    <dgm:pt modelId="{39A9F069-F11B-47D1-893B-54299AF58C35}" type="pres">
      <dgm:prSet presAssocID="{6EF4C7EC-4641-4A5A-8E1C-75A9A59A8159}" presName="srcNode" presStyleLbl="node1" presStyleIdx="0" presStyleCnt="5"/>
      <dgm:spPr/>
    </dgm:pt>
    <dgm:pt modelId="{38CC4564-D0B7-4B47-8A37-2B1D8C9490DE}" type="pres">
      <dgm:prSet presAssocID="{6EF4C7EC-4641-4A5A-8E1C-75A9A59A8159}" presName="conn" presStyleLbl="parChTrans1D2" presStyleIdx="0" presStyleCnt="1"/>
      <dgm:spPr/>
      <dgm:t>
        <a:bodyPr/>
        <a:lstStyle/>
        <a:p>
          <a:endParaRPr lang="fr-FR"/>
        </a:p>
      </dgm:t>
    </dgm:pt>
    <dgm:pt modelId="{602EB3E0-DFB4-4096-8DB1-6A0BA9775F45}" type="pres">
      <dgm:prSet presAssocID="{6EF4C7EC-4641-4A5A-8E1C-75A9A59A8159}" presName="extraNode" presStyleLbl="node1" presStyleIdx="0" presStyleCnt="5"/>
      <dgm:spPr/>
    </dgm:pt>
    <dgm:pt modelId="{942056C8-6972-40C6-BD5B-06ABDA20F382}" type="pres">
      <dgm:prSet presAssocID="{6EF4C7EC-4641-4A5A-8E1C-75A9A59A8159}" presName="dstNode" presStyleLbl="node1" presStyleIdx="0" presStyleCnt="5"/>
      <dgm:spPr/>
    </dgm:pt>
    <dgm:pt modelId="{FDB125FE-40C9-468C-8194-949064F4AA6B}" type="pres">
      <dgm:prSet presAssocID="{6DEEC511-C56F-4D4E-B596-167B29B27D4C}" presName="text_1" presStyleLbl="node1" presStyleIdx="0" presStyleCnt="5">
        <dgm:presLayoutVars>
          <dgm:bulletEnabled val="1"/>
        </dgm:presLayoutVars>
      </dgm:prSet>
      <dgm:spPr/>
      <dgm:t>
        <a:bodyPr/>
        <a:lstStyle/>
        <a:p>
          <a:endParaRPr lang="fr-FR"/>
        </a:p>
      </dgm:t>
    </dgm:pt>
    <dgm:pt modelId="{C9B747E8-0A74-4243-B2F7-78A719762EA6}" type="pres">
      <dgm:prSet presAssocID="{6DEEC511-C56F-4D4E-B596-167B29B27D4C}" presName="accent_1" presStyleCnt="0"/>
      <dgm:spPr/>
    </dgm:pt>
    <dgm:pt modelId="{8F788AA2-E131-4073-B8F9-F38E8A517608}" type="pres">
      <dgm:prSet presAssocID="{6DEEC511-C56F-4D4E-B596-167B29B27D4C}" presName="accentRepeatNode" presStyleLbl="solidFgAcc1" presStyleIdx="0" presStyleCnt="5"/>
      <dgm:spPr/>
    </dgm:pt>
    <dgm:pt modelId="{84BD3E70-AEF0-4116-B6F6-DE8AFA1ACB2C}" type="pres">
      <dgm:prSet presAssocID="{0C0D0E83-FD7F-4932-985F-14E0C1FBE43A}" presName="text_2" presStyleLbl="node1" presStyleIdx="1" presStyleCnt="5">
        <dgm:presLayoutVars>
          <dgm:bulletEnabled val="1"/>
        </dgm:presLayoutVars>
      </dgm:prSet>
      <dgm:spPr/>
      <dgm:t>
        <a:bodyPr/>
        <a:lstStyle/>
        <a:p>
          <a:endParaRPr lang="fr-FR"/>
        </a:p>
      </dgm:t>
    </dgm:pt>
    <dgm:pt modelId="{89C231F9-7486-4A4D-8CA3-8128D497650D}" type="pres">
      <dgm:prSet presAssocID="{0C0D0E83-FD7F-4932-985F-14E0C1FBE43A}" presName="accent_2" presStyleCnt="0"/>
      <dgm:spPr/>
    </dgm:pt>
    <dgm:pt modelId="{9CF8DC91-FBE4-4679-B8F9-549B7FF7107F}" type="pres">
      <dgm:prSet presAssocID="{0C0D0E83-FD7F-4932-985F-14E0C1FBE43A}" presName="accentRepeatNode" presStyleLbl="solidFgAcc1" presStyleIdx="1" presStyleCnt="5"/>
      <dgm:spPr/>
    </dgm:pt>
    <dgm:pt modelId="{BFAA9563-9C6A-4250-B1AE-A6BAFCE4FB5F}" type="pres">
      <dgm:prSet presAssocID="{011F0005-5A33-4DB2-80E4-86732CDB9352}" presName="text_3" presStyleLbl="node1" presStyleIdx="2" presStyleCnt="5">
        <dgm:presLayoutVars>
          <dgm:bulletEnabled val="1"/>
        </dgm:presLayoutVars>
      </dgm:prSet>
      <dgm:spPr/>
      <dgm:t>
        <a:bodyPr/>
        <a:lstStyle/>
        <a:p>
          <a:endParaRPr lang="fr-FR"/>
        </a:p>
      </dgm:t>
    </dgm:pt>
    <dgm:pt modelId="{39C15405-0FCA-4702-A14E-EB00F2986D8B}" type="pres">
      <dgm:prSet presAssocID="{011F0005-5A33-4DB2-80E4-86732CDB9352}" presName="accent_3" presStyleCnt="0"/>
      <dgm:spPr/>
    </dgm:pt>
    <dgm:pt modelId="{55010BED-6042-46F0-A3BF-4D27CD19526D}" type="pres">
      <dgm:prSet presAssocID="{011F0005-5A33-4DB2-80E4-86732CDB9352}" presName="accentRepeatNode" presStyleLbl="solidFgAcc1" presStyleIdx="2" presStyleCnt="5"/>
      <dgm:spPr/>
    </dgm:pt>
    <dgm:pt modelId="{39B22383-5897-4858-846C-62F5141410A8}" type="pres">
      <dgm:prSet presAssocID="{33C87F49-5208-41D7-8D3C-625C32C0926A}" presName="text_4" presStyleLbl="node1" presStyleIdx="3" presStyleCnt="5">
        <dgm:presLayoutVars>
          <dgm:bulletEnabled val="1"/>
        </dgm:presLayoutVars>
      </dgm:prSet>
      <dgm:spPr/>
      <dgm:t>
        <a:bodyPr/>
        <a:lstStyle/>
        <a:p>
          <a:endParaRPr lang="fr-FR"/>
        </a:p>
      </dgm:t>
    </dgm:pt>
    <dgm:pt modelId="{895DE9E7-5DF6-4D0C-A911-4BEAF374D288}" type="pres">
      <dgm:prSet presAssocID="{33C87F49-5208-41D7-8D3C-625C32C0926A}" presName="accent_4" presStyleCnt="0"/>
      <dgm:spPr/>
    </dgm:pt>
    <dgm:pt modelId="{24AC994B-CEC4-47FD-9EF7-AD4ECEB82BB0}" type="pres">
      <dgm:prSet presAssocID="{33C87F49-5208-41D7-8D3C-625C32C0926A}" presName="accentRepeatNode" presStyleLbl="solidFgAcc1" presStyleIdx="3" presStyleCnt="5"/>
      <dgm:spPr/>
    </dgm:pt>
    <dgm:pt modelId="{40DEBB31-008D-41AC-9785-834C9BCFC0DC}" type="pres">
      <dgm:prSet presAssocID="{60376DAA-39F7-4E73-84FF-403B18D9BC63}" presName="text_5" presStyleLbl="node1" presStyleIdx="4" presStyleCnt="5">
        <dgm:presLayoutVars>
          <dgm:bulletEnabled val="1"/>
        </dgm:presLayoutVars>
      </dgm:prSet>
      <dgm:spPr/>
      <dgm:t>
        <a:bodyPr/>
        <a:lstStyle/>
        <a:p>
          <a:endParaRPr lang="fr-FR"/>
        </a:p>
      </dgm:t>
    </dgm:pt>
    <dgm:pt modelId="{60CC5E14-ED89-4BAE-887A-E91191D4F129}" type="pres">
      <dgm:prSet presAssocID="{60376DAA-39F7-4E73-84FF-403B18D9BC63}" presName="accent_5" presStyleCnt="0"/>
      <dgm:spPr/>
    </dgm:pt>
    <dgm:pt modelId="{8D12D708-7DF2-4820-8682-C5CCD15CD219}" type="pres">
      <dgm:prSet presAssocID="{60376DAA-39F7-4E73-84FF-403B18D9BC63}" presName="accentRepeatNode" presStyleLbl="solidFgAcc1" presStyleIdx="4" presStyleCnt="5"/>
      <dgm:spPr/>
    </dgm:pt>
  </dgm:ptLst>
  <dgm:cxnLst>
    <dgm:cxn modelId="{1BE6B88C-5053-47E5-A48A-62A92D01E164}" type="presOf" srcId="{6DEEC511-C56F-4D4E-B596-167B29B27D4C}" destId="{FDB125FE-40C9-468C-8194-949064F4AA6B}" srcOrd="0" destOrd="0" presId="urn:microsoft.com/office/officeart/2008/layout/VerticalCurvedList"/>
    <dgm:cxn modelId="{F9537D97-3581-4627-B9E0-CAB48E32B1CD}" srcId="{6EF4C7EC-4641-4A5A-8E1C-75A9A59A8159}" destId="{33C87F49-5208-41D7-8D3C-625C32C0926A}" srcOrd="3" destOrd="0" parTransId="{AF9873D1-86E7-4245-A137-4C4545AF889A}" sibTransId="{76489136-3E87-4354-BDAD-F199D96B6D0A}"/>
    <dgm:cxn modelId="{C5720262-23E4-43FF-9677-064A6ABC7BDC}" type="presOf" srcId="{33C87F49-5208-41D7-8D3C-625C32C0926A}" destId="{39B22383-5897-4858-846C-62F5141410A8}" srcOrd="0" destOrd="0" presId="urn:microsoft.com/office/officeart/2008/layout/VerticalCurvedList"/>
    <dgm:cxn modelId="{7904E452-13B6-4C58-991E-8ED6C5EE83A5}" srcId="{6EF4C7EC-4641-4A5A-8E1C-75A9A59A8159}" destId="{6DEEC511-C56F-4D4E-B596-167B29B27D4C}" srcOrd="0" destOrd="0" parTransId="{C993F0E8-3045-47A4-81D2-D586F6F8C78D}" sibTransId="{7D6747C0-8DEA-49D2-817F-8BD83C70C876}"/>
    <dgm:cxn modelId="{33104031-A517-4DB2-8495-0A7FC26FDBB3}" type="presOf" srcId="{011F0005-5A33-4DB2-80E4-86732CDB9352}" destId="{BFAA9563-9C6A-4250-B1AE-A6BAFCE4FB5F}" srcOrd="0" destOrd="0" presId="urn:microsoft.com/office/officeart/2008/layout/VerticalCurvedList"/>
    <dgm:cxn modelId="{6645BDCB-4CF0-4E86-B2C5-4DD06ACDF4BB}" type="presOf" srcId="{0C0D0E83-FD7F-4932-985F-14E0C1FBE43A}" destId="{84BD3E70-AEF0-4116-B6F6-DE8AFA1ACB2C}" srcOrd="0" destOrd="0" presId="urn:microsoft.com/office/officeart/2008/layout/VerticalCurvedList"/>
    <dgm:cxn modelId="{C019AAF6-3219-4B5F-9002-F74B4AFA9D65}" srcId="{6EF4C7EC-4641-4A5A-8E1C-75A9A59A8159}" destId="{60376DAA-39F7-4E73-84FF-403B18D9BC63}" srcOrd="4" destOrd="0" parTransId="{3547E1EB-053F-4981-AA19-8AFC748C47DB}" sibTransId="{712DE232-7E37-4C19-AAEC-7B9F8D321205}"/>
    <dgm:cxn modelId="{8B3BB489-95A4-4C1A-BB7E-B0A34CF09264}" srcId="{6EF4C7EC-4641-4A5A-8E1C-75A9A59A8159}" destId="{0C0D0E83-FD7F-4932-985F-14E0C1FBE43A}" srcOrd="1" destOrd="0" parTransId="{27CDF053-EB20-4BB5-89C4-A0D5285C3379}" sibTransId="{71BC434A-FE47-486B-A1A5-711DB42FCD5E}"/>
    <dgm:cxn modelId="{C5CF132D-125E-404F-8265-84656EE4BCB9}" type="presOf" srcId="{7D6747C0-8DEA-49D2-817F-8BD83C70C876}" destId="{38CC4564-D0B7-4B47-8A37-2B1D8C9490DE}" srcOrd="0" destOrd="0" presId="urn:microsoft.com/office/officeart/2008/layout/VerticalCurvedList"/>
    <dgm:cxn modelId="{DC9FBD52-D234-4378-BE42-461665FB0BFD}" srcId="{6EF4C7EC-4641-4A5A-8E1C-75A9A59A8159}" destId="{011F0005-5A33-4DB2-80E4-86732CDB9352}" srcOrd="2" destOrd="0" parTransId="{C8C5BDF4-933E-4542-8DD2-117FE109C286}" sibTransId="{E4FE4F6E-EE6F-4308-BAA8-032BC095D87D}"/>
    <dgm:cxn modelId="{D875C10B-7602-4ADF-9F3D-999F20B3099A}" type="presOf" srcId="{6EF4C7EC-4641-4A5A-8E1C-75A9A59A8159}" destId="{897980B6-AF2F-4EDD-B5DE-AF75922C2E5F}" srcOrd="0" destOrd="0" presId="urn:microsoft.com/office/officeart/2008/layout/VerticalCurvedList"/>
    <dgm:cxn modelId="{E74B5BB5-296C-48FF-B1CB-F67E95A86B86}" type="presOf" srcId="{60376DAA-39F7-4E73-84FF-403B18D9BC63}" destId="{40DEBB31-008D-41AC-9785-834C9BCFC0DC}" srcOrd="0" destOrd="0" presId="urn:microsoft.com/office/officeart/2008/layout/VerticalCurvedList"/>
    <dgm:cxn modelId="{4BEC4360-50A1-4677-987E-999DA9CA9354}" type="presParOf" srcId="{897980B6-AF2F-4EDD-B5DE-AF75922C2E5F}" destId="{5ABBB6DF-0691-4811-94F0-ECDEA09118C2}" srcOrd="0" destOrd="0" presId="urn:microsoft.com/office/officeart/2008/layout/VerticalCurvedList"/>
    <dgm:cxn modelId="{BA180151-B274-43C1-9FC4-EC31F28D46F3}" type="presParOf" srcId="{5ABBB6DF-0691-4811-94F0-ECDEA09118C2}" destId="{CC34BDFD-B2B8-4A48-B22D-A2722E76CB7D}" srcOrd="0" destOrd="0" presId="urn:microsoft.com/office/officeart/2008/layout/VerticalCurvedList"/>
    <dgm:cxn modelId="{98825783-24B6-4593-9F01-49F7B040AF49}" type="presParOf" srcId="{CC34BDFD-B2B8-4A48-B22D-A2722E76CB7D}" destId="{39A9F069-F11B-47D1-893B-54299AF58C35}" srcOrd="0" destOrd="0" presId="urn:microsoft.com/office/officeart/2008/layout/VerticalCurvedList"/>
    <dgm:cxn modelId="{694186F5-CC6C-4CF5-BB27-C146D9D420CA}" type="presParOf" srcId="{CC34BDFD-B2B8-4A48-B22D-A2722E76CB7D}" destId="{38CC4564-D0B7-4B47-8A37-2B1D8C9490DE}" srcOrd="1" destOrd="0" presId="urn:microsoft.com/office/officeart/2008/layout/VerticalCurvedList"/>
    <dgm:cxn modelId="{A35FCAC8-C42C-48C1-92DF-F96446134124}" type="presParOf" srcId="{CC34BDFD-B2B8-4A48-B22D-A2722E76CB7D}" destId="{602EB3E0-DFB4-4096-8DB1-6A0BA9775F45}" srcOrd="2" destOrd="0" presId="urn:microsoft.com/office/officeart/2008/layout/VerticalCurvedList"/>
    <dgm:cxn modelId="{E47C8E83-83F5-4933-994E-49F32F6AA718}" type="presParOf" srcId="{CC34BDFD-B2B8-4A48-B22D-A2722E76CB7D}" destId="{942056C8-6972-40C6-BD5B-06ABDA20F382}" srcOrd="3" destOrd="0" presId="urn:microsoft.com/office/officeart/2008/layout/VerticalCurvedList"/>
    <dgm:cxn modelId="{B1CF80AC-DF6D-42CA-9BB4-CEDBED041C3C}" type="presParOf" srcId="{5ABBB6DF-0691-4811-94F0-ECDEA09118C2}" destId="{FDB125FE-40C9-468C-8194-949064F4AA6B}" srcOrd="1" destOrd="0" presId="urn:microsoft.com/office/officeart/2008/layout/VerticalCurvedList"/>
    <dgm:cxn modelId="{2DA48830-6D06-4A3B-AB4F-961A4297D8E9}" type="presParOf" srcId="{5ABBB6DF-0691-4811-94F0-ECDEA09118C2}" destId="{C9B747E8-0A74-4243-B2F7-78A719762EA6}" srcOrd="2" destOrd="0" presId="urn:microsoft.com/office/officeart/2008/layout/VerticalCurvedList"/>
    <dgm:cxn modelId="{DFC417A7-1E33-443A-A67B-90BA5DDB179B}" type="presParOf" srcId="{C9B747E8-0A74-4243-B2F7-78A719762EA6}" destId="{8F788AA2-E131-4073-B8F9-F38E8A517608}" srcOrd="0" destOrd="0" presId="urn:microsoft.com/office/officeart/2008/layout/VerticalCurvedList"/>
    <dgm:cxn modelId="{20BD4400-45B2-4037-BE9A-7FC7D765FB30}" type="presParOf" srcId="{5ABBB6DF-0691-4811-94F0-ECDEA09118C2}" destId="{84BD3E70-AEF0-4116-B6F6-DE8AFA1ACB2C}" srcOrd="3" destOrd="0" presId="urn:microsoft.com/office/officeart/2008/layout/VerticalCurvedList"/>
    <dgm:cxn modelId="{3448DDE0-7E57-4721-B3A0-0B025CF9EDFF}" type="presParOf" srcId="{5ABBB6DF-0691-4811-94F0-ECDEA09118C2}" destId="{89C231F9-7486-4A4D-8CA3-8128D497650D}" srcOrd="4" destOrd="0" presId="urn:microsoft.com/office/officeart/2008/layout/VerticalCurvedList"/>
    <dgm:cxn modelId="{ACB093A4-1F4C-4BD2-BF8D-856545B4A619}" type="presParOf" srcId="{89C231F9-7486-4A4D-8CA3-8128D497650D}" destId="{9CF8DC91-FBE4-4679-B8F9-549B7FF7107F}" srcOrd="0" destOrd="0" presId="urn:microsoft.com/office/officeart/2008/layout/VerticalCurvedList"/>
    <dgm:cxn modelId="{C97D974E-460A-4A8B-888F-5A8E36671C38}" type="presParOf" srcId="{5ABBB6DF-0691-4811-94F0-ECDEA09118C2}" destId="{BFAA9563-9C6A-4250-B1AE-A6BAFCE4FB5F}" srcOrd="5" destOrd="0" presId="urn:microsoft.com/office/officeart/2008/layout/VerticalCurvedList"/>
    <dgm:cxn modelId="{8895A99A-6881-455F-9410-EE9408F15CAA}" type="presParOf" srcId="{5ABBB6DF-0691-4811-94F0-ECDEA09118C2}" destId="{39C15405-0FCA-4702-A14E-EB00F2986D8B}" srcOrd="6" destOrd="0" presId="urn:microsoft.com/office/officeart/2008/layout/VerticalCurvedList"/>
    <dgm:cxn modelId="{C8242FD6-2315-48C7-AEB1-7210AFF82015}" type="presParOf" srcId="{39C15405-0FCA-4702-A14E-EB00F2986D8B}" destId="{55010BED-6042-46F0-A3BF-4D27CD19526D}" srcOrd="0" destOrd="0" presId="urn:microsoft.com/office/officeart/2008/layout/VerticalCurvedList"/>
    <dgm:cxn modelId="{A03C5657-48D2-4FA5-A0E5-E994382049F7}" type="presParOf" srcId="{5ABBB6DF-0691-4811-94F0-ECDEA09118C2}" destId="{39B22383-5897-4858-846C-62F5141410A8}" srcOrd="7" destOrd="0" presId="urn:microsoft.com/office/officeart/2008/layout/VerticalCurvedList"/>
    <dgm:cxn modelId="{BFAE441D-6E93-4C38-9083-85AFC2EAA479}" type="presParOf" srcId="{5ABBB6DF-0691-4811-94F0-ECDEA09118C2}" destId="{895DE9E7-5DF6-4D0C-A911-4BEAF374D288}" srcOrd="8" destOrd="0" presId="urn:microsoft.com/office/officeart/2008/layout/VerticalCurvedList"/>
    <dgm:cxn modelId="{F57C6505-9540-41E6-A926-2D0C2AF80315}" type="presParOf" srcId="{895DE9E7-5DF6-4D0C-A911-4BEAF374D288}" destId="{24AC994B-CEC4-47FD-9EF7-AD4ECEB82BB0}" srcOrd="0" destOrd="0" presId="urn:microsoft.com/office/officeart/2008/layout/VerticalCurvedList"/>
    <dgm:cxn modelId="{DD02E6A8-8586-495B-8C90-E26CE3F35EEB}" type="presParOf" srcId="{5ABBB6DF-0691-4811-94F0-ECDEA09118C2}" destId="{40DEBB31-008D-41AC-9785-834C9BCFC0DC}" srcOrd="9" destOrd="0" presId="urn:microsoft.com/office/officeart/2008/layout/VerticalCurvedList"/>
    <dgm:cxn modelId="{3E50FEEE-3829-403E-816C-DDC40D409444}" type="presParOf" srcId="{5ABBB6DF-0691-4811-94F0-ECDEA09118C2}" destId="{60CC5E14-ED89-4BAE-887A-E91191D4F129}" srcOrd="10" destOrd="0" presId="urn:microsoft.com/office/officeart/2008/layout/VerticalCurvedList"/>
    <dgm:cxn modelId="{65BC5F50-558C-4147-9D67-FA99EBF97115}" type="presParOf" srcId="{60CC5E14-ED89-4BAE-887A-E91191D4F129}" destId="{8D12D708-7DF2-4820-8682-C5CCD15CD21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F4C7EC-4641-4A5A-8E1C-75A9A59A815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6DEEC511-C56F-4D4E-B596-167B29B27D4C}">
      <dgm:prSet phldrT="[Text]" custT="1"/>
      <dgm:spPr>
        <a:solidFill>
          <a:schemeClr val="accent1"/>
        </a:solidFill>
        <a:ln>
          <a:solidFill>
            <a:schemeClr val="accent1"/>
          </a:solidFill>
        </a:ln>
      </dgm:spPr>
      <dgm:t>
        <a:bodyPr/>
        <a:lstStyle/>
        <a:p>
          <a:r>
            <a:rPr lang="fr-FR" sz="2000" dirty="0" smtClean="0">
              <a:latin typeface="Arial" panose="020B0604020202020204" pitchFamily="34" charset="0"/>
              <a:cs typeface="Arial" panose="020B0604020202020204" pitchFamily="34" charset="0"/>
            </a:rPr>
            <a:t>1. Introduction</a:t>
          </a:r>
          <a:endParaRPr lang="fr-FR" sz="2000" dirty="0">
            <a:latin typeface="Arial" panose="020B0604020202020204" pitchFamily="34" charset="0"/>
            <a:cs typeface="Arial" panose="020B0604020202020204" pitchFamily="34" charset="0"/>
          </a:endParaRPr>
        </a:p>
      </dgm:t>
    </dgm:pt>
    <dgm:pt modelId="{C993F0E8-3045-47A4-81D2-D586F6F8C78D}" type="parTrans" cxnId="{7904E452-13B6-4C58-991E-8ED6C5EE83A5}">
      <dgm:prSet/>
      <dgm:spPr/>
      <dgm:t>
        <a:bodyPr/>
        <a:lstStyle/>
        <a:p>
          <a:endParaRPr lang="fr-FR"/>
        </a:p>
      </dgm:t>
    </dgm:pt>
    <dgm:pt modelId="{7D6747C0-8DEA-49D2-817F-8BD83C70C876}" type="sibTrans" cxnId="{7904E452-13B6-4C58-991E-8ED6C5EE83A5}">
      <dgm:prSet/>
      <dgm:spPr/>
      <dgm:t>
        <a:bodyPr/>
        <a:lstStyle/>
        <a:p>
          <a:endParaRPr lang="fr-FR"/>
        </a:p>
      </dgm:t>
    </dgm:pt>
    <dgm:pt modelId="{0C0D0E83-FD7F-4932-985F-14E0C1FBE43A}">
      <dgm:prSet phldrT="[Text]" custT="1"/>
      <dgm:spPr>
        <a:solidFill>
          <a:schemeClr val="accent1"/>
        </a:solidFill>
      </dgm:spPr>
      <dgm:t>
        <a:bodyPr/>
        <a:lstStyle/>
        <a:p>
          <a:r>
            <a:rPr lang="fr-FR" sz="2000" dirty="0" smtClean="0">
              <a:latin typeface="Arial" panose="020B0604020202020204" pitchFamily="34" charset="0"/>
              <a:cs typeface="Arial" panose="020B0604020202020204" pitchFamily="34" charset="0"/>
            </a:rPr>
            <a:t>2. Fondamentaux </a:t>
          </a:r>
          <a:endParaRPr lang="fr-FR" sz="2000" dirty="0">
            <a:latin typeface="Arial" panose="020B0604020202020204" pitchFamily="34" charset="0"/>
            <a:cs typeface="Arial" panose="020B0604020202020204" pitchFamily="34" charset="0"/>
          </a:endParaRPr>
        </a:p>
      </dgm:t>
    </dgm:pt>
    <dgm:pt modelId="{27CDF053-EB20-4BB5-89C4-A0D5285C3379}" type="parTrans" cxnId="{8B3BB489-95A4-4C1A-BB7E-B0A34CF09264}">
      <dgm:prSet/>
      <dgm:spPr/>
      <dgm:t>
        <a:bodyPr/>
        <a:lstStyle/>
        <a:p>
          <a:endParaRPr lang="fr-FR"/>
        </a:p>
      </dgm:t>
    </dgm:pt>
    <dgm:pt modelId="{71BC434A-FE47-486B-A1A5-711DB42FCD5E}" type="sibTrans" cxnId="{8B3BB489-95A4-4C1A-BB7E-B0A34CF09264}">
      <dgm:prSet/>
      <dgm:spPr/>
      <dgm:t>
        <a:bodyPr/>
        <a:lstStyle/>
        <a:p>
          <a:endParaRPr lang="fr-FR"/>
        </a:p>
      </dgm:t>
    </dgm:pt>
    <dgm:pt modelId="{011F0005-5A33-4DB2-80E4-86732CDB9352}">
      <dgm:prSet phldrT="[Text]" custT="1"/>
      <dgm:spPr>
        <a:solidFill>
          <a:srgbClr val="0070C0"/>
        </a:solidFill>
      </dgm:spPr>
      <dgm:t>
        <a:bodyPr/>
        <a:lstStyle/>
        <a:p>
          <a:r>
            <a:rPr lang="fr-FR" sz="2000" dirty="0" smtClean="0">
              <a:latin typeface="Arial" panose="020B0604020202020204" pitchFamily="34" charset="0"/>
              <a:cs typeface="Arial" panose="020B0604020202020204" pitchFamily="34" charset="0"/>
            </a:rPr>
            <a:t>3. Méthodologie </a:t>
          </a:r>
          <a:endParaRPr lang="fr-FR" sz="2000" dirty="0">
            <a:latin typeface="Arial" panose="020B0604020202020204" pitchFamily="34" charset="0"/>
            <a:cs typeface="Arial" panose="020B0604020202020204" pitchFamily="34" charset="0"/>
          </a:endParaRPr>
        </a:p>
      </dgm:t>
    </dgm:pt>
    <dgm:pt modelId="{C8C5BDF4-933E-4542-8DD2-117FE109C286}" type="parTrans" cxnId="{DC9FBD52-D234-4378-BE42-461665FB0BFD}">
      <dgm:prSet/>
      <dgm:spPr/>
      <dgm:t>
        <a:bodyPr/>
        <a:lstStyle/>
        <a:p>
          <a:endParaRPr lang="fr-FR"/>
        </a:p>
      </dgm:t>
    </dgm:pt>
    <dgm:pt modelId="{E4FE4F6E-EE6F-4308-BAA8-032BC095D87D}" type="sibTrans" cxnId="{DC9FBD52-D234-4378-BE42-461665FB0BFD}">
      <dgm:prSet/>
      <dgm:spPr/>
      <dgm:t>
        <a:bodyPr/>
        <a:lstStyle/>
        <a:p>
          <a:endParaRPr lang="fr-FR"/>
        </a:p>
      </dgm:t>
    </dgm:pt>
    <dgm:pt modelId="{33C87F49-5208-41D7-8D3C-625C32C0926A}">
      <dgm:prSet phldrT="[Text]" custT="1"/>
      <dgm:spPr>
        <a:solidFill>
          <a:srgbClr val="F18E00"/>
        </a:solidFill>
      </dgm:spPr>
      <dgm:t>
        <a:bodyPr/>
        <a:lstStyle/>
        <a:p>
          <a:r>
            <a:rPr lang="fr-FR" sz="2000" dirty="0" smtClean="0">
              <a:latin typeface="Arial" panose="020B0604020202020204" pitchFamily="34" charset="0"/>
              <a:cs typeface="Arial" panose="020B0604020202020204" pitchFamily="34" charset="0"/>
            </a:rPr>
            <a:t>4</a:t>
          </a:r>
          <a:r>
            <a:rPr lang="fr-FR" sz="2800" dirty="0" smtClean="0">
              <a:latin typeface="Arial" panose="020B0604020202020204" pitchFamily="34" charset="0"/>
              <a:cs typeface="Arial" panose="020B0604020202020204" pitchFamily="34" charset="0"/>
            </a:rPr>
            <a:t>.</a:t>
          </a:r>
          <a:r>
            <a:rPr lang="fr-FR" sz="2000" dirty="0" smtClean="0">
              <a:latin typeface="Arial" panose="020B0604020202020204" pitchFamily="34" charset="0"/>
              <a:cs typeface="Arial" panose="020B0604020202020204" pitchFamily="34" charset="0"/>
            </a:rPr>
            <a:t> Enjeux de la politique d’archivage </a:t>
          </a:r>
          <a:endParaRPr lang="fr-FR" sz="2000" dirty="0">
            <a:latin typeface="Arial" panose="020B0604020202020204" pitchFamily="34" charset="0"/>
            <a:cs typeface="Arial" panose="020B0604020202020204" pitchFamily="34" charset="0"/>
          </a:endParaRPr>
        </a:p>
      </dgm:t>
    </dgm:pt>
    <dgm:pt modelId="{AF9873D1-86E7-4245-A137-4C4545AF889A}" type="parTrans" cxnId="{F9537D97-3581-4627-B9E0-CAB48E32B1CD}">
      <dgm:prSet/>
      <dgm:spPr/>
      <dgm:t>
        <a:bodyPr/>
        <a:lstStyle/>
        <a:p>
          <a:endParaRPr lang="fr-FR"/>
        </a:p>
      </dgm:t>
    </dgm:pt>
    <dgm:pt modelId="{76489136-3E87-4354-BDAD-F199D96B6D0A}" type="sibTrans" cxnId="{F9537D97-3581-4627-B9E0-CAB48E32B1CD}">
      <dgm:prSet/>
      <dgm:spPr/>
      <dgm:t>
        <a:bodyPr/>
        <a:lstStyle/>
        <a:p>
          <a:endParaRPr lang="fr-FR"/>
        </a:p>
      </dgm:t>
    </dgm:pt>
    <dgm:pt modelId="{60376DAA-39F7-4E73-84FF-403B18D9BC63}">
      <dgm:prSet phldrT="[Text]" custT="1"/>
      <dgm:spPr/>
      <dgm:t>
        <a:bodyPr/>
        <a:lstStyle/>
        <a:p>
          <a:r>
            <a:rPr lang="fr-FR" sz="2000" dirty="0" smtClean="0">
              <a:latin typeface="Arial" panose="020B0604020202020204" pitchFamily="34" charset="0"/>
              <a:cs typeface="Arial" panose="020B0604020202020204" pitchFamily="34" charset="0"/>
            </a:rPr>
            <a:t>5. Conclusion </a:t>
          </a:r>
          <a:endParaRPr lang="fr-FR" sz="2000" dirty="0">
            <a:latin typeface="Arial" panose="020B0604020202020204" pitchFamily="34" charset="0"/>
            <a:cs typeface="Arial" panose="020B0604020202020204" pitchFamily="34" charset="0"/>
          </a:endParaRPr>
        </a:p>
      </dgm:t>
    </dgm:pt>
    <dgm:pt modelId="{3547E1EB-053F-4981-AA19-8AFC748C47DB}" type="parTrans" cxnId="{C019AAF6-3219-4B5F-9002-F74B4AFA9D65}">
      <dgm:prSet/>
      <dgm:spPr/>
      <dgm:t>
        <a:bodyPr/>
        <a:lstStyle/>
        <a:p>
          <a:endParaRPr lang="fr-FR"/>
        </a:p>
      </dgm:t>
    </dgm:pt>
    <dgm:pt modelId="{712DE232-7E37-4C19-AAEC-7B9F8D321205}" type="sibTrans" cxnId="{C019AAF6-3219-4B5F-9002-F74B4AFA9D65}">
      <dgm:prSet/>
      <dgm:spPr/>
      <dgm:t>
        <a:bodyPr/>
        <a:lstStyle/>
        <a:p>
          <a:endParaRPr lang="fr-FR"/>
        </a:p>
      </dgm:t>
    </dgm:pt>
    <dgm:pt modelId="{897980B6-AF2F-4EDD-B5DE-AF75922C2E5F}" type="pres">
      <dgm:prSet presAssocID="{6EF4C7EC-4641-4A5A-8E1C-75A9A59A8159}" presName="Name0" presStyleCnt="0">
        <dgm:presLayoutVars>
          <dgm:chMax val="7"/>
          <dgm:chPref val="7"/>
          <dgm:dir/>
        </dgm:presLayoutVars>
      </dgm:prSet>
      <dgm:spPr/>
      <dgm:t>
        <a:bodyPr/>
        <a:lstStyle/>
        <a:p>
          <a:endParaRPr lang="fr-FR"/>
        </a:p>
      </dgm:t>
    </dgm:pt>
    <dgm:pt modelId="{5ABBB6DF-0691-4811-94F0-ECDEA09118C2}" type="pres">
      <dgm:prSet presAssocID="{6EF4C7EC-4641-4A5A-8E1C-75A9A59A8159}" presName="Name1" presStyleCnt="0"/>
      <dgm:spPr/>
    </dgm:pt>
    <dgm:pt modelId="{CC34BDFD-B2B8-4A48-B22D-A2722E76CB7D}" type="pres">
      <dgm:prSet presAssocID="{6EF4C7EC-4641-4A5A-8E1C-75A9A59A8159}" presName="cycle" presStyleCnt="0"/>
      <dgm:spPr/>
    </dgm:pt>
    <dgm:pt modelId="{39A9F069-F11B-47D1-893B-54299AF58C35}" type="pres">
      <dgm:prSet presAssocID="{6EF4C7EC-4641-4A5A-8E1C-75A9A59A8159}" presName="srcNode" presStyleLbl="node1" presStyleIdx="0" presStyleCnt="5"/>
      <dgm:spPr/>
    </dgm:pt>
    <dgm:pt modelId="{38CC4564-D0B7-4B47-8A37-2B1D8C9490DE}" type="pres">
      <dgm:prSet presAssocID="{6EF4C7EC-4641-4A5A-8E1C-75A9A59A8159}" presName="conn" presStyleLbl="parChTrans1D2" presStyleIdx="0" presStyleCnt="1"/>
      <dgm:spPr/>
      <dgm:t>
        <a:bodyPr/>
        <a:lstStyle/>
        <a:p>
          <a:endParaRPr lang="fr-FR"/>
        </a:p>
      </dgm:t>
    </dgm:pt>
    <dgm:pt modelId="{602EB3E0-DFB4-4096-8DB1-6A0BA9775F45}" type="pres">
      <dgm:prSet presAssocID="{6EF4C7EC-4641-4A5A-8E1C-75A9A59A8159}" presName="extraNode" presStyleLbl="node1" presStyleIdx="0" presStyleCnt="5"/>
      <dgm:spPr/>
    </dgm:pt>
    <dgm:pt modelId="{942056C8-6972-40C6-BD5B-06ABDA20F382}" type="pres">
      <dgm:prSet presAssocID="{6EF4C7EC-4641-4A5A-8E1C-75A9A59A8159}" presName="dstNode" presStyleLbl="node1" presStyleIdx="0" presStyleCnt="5"/>
      <dgm:spPr/>
    </dgm:pt>
    <dgm:pt modelId="{FDB125FE-40C9-468C-8194-949064F4AA6B}" type="pres">
      <dgm:prSet presAssocID="{6DEEC511-C56F-4D4E-B596-167B29B27D4C}" presName="text_1" presStyleLbl="node1" presStyleIdx="0" presStyleCnt="5">
        <dgm:presLayoutVars>
          <dgm:bulletEnabled val="1"/>
        </dgm:presLayoutVars>
      </dgm:prSet>
      <dgm:spPr/>
      <dgm:t>
        <a:bodyPr/>
        <a:lstStyle/>
        <a:p>
          <a:endParaRPr lang="fr-FR"/>
        </a:p>
      </dgm:t>
    </dgm:pt>
    <dgm:pt modelId="{C9B747E8-0A74-4243-B2F7-78A719762EA6}" type="pres">
      <dgm:prSet presAssocID="{6DEEC511-C56F-4D4E-B596-167B29B27D4C}" presName="accent_1" presStyleCnt="0"/>
      <dgm:spPr/>
    </dgm:pt>
    <dgm:pt modelId="{8F788AA2-E131-4073-B8F9-F38E8A517608}" type="pres">
      <dgm:prSet presAssocID="{6DEEC511-C56F-4D4E-B596-167B29B27D4C}" presName="accentRepeatNode" presStyleLbl="solidFgAcc1" presStyleIdx="0" presStyleCnt="5"/>
      <dgm:spPr/>
    </dgm:pt>
    <dgm:pt modelId="{84BD3E70-AEF0-4116-B6F6-DE8AFA1ACB2C}" type="pres">
      <dgm:prSet presAssocID="{0C0D0E83-FD7F-4932-985F-14E0C1FBE43A}" presName="text_2" presStyleLbl="node1" presStyleIdx="1" presStyleCnt="5">
        <dgm:presLayoutVars>
          <dgm:bulletEnabled val="1"/>
        </dgm:presLayoutVars>
      </dgm:prSet>
      <dgm:spPr/>
      <dgm:t>
        <a:bodyPr/>
        <a:lstStyle/>
        <a:p>
          <a:endParaRPr lang="fr-FR"/>
        </a:p>
      </dgm:t>
    </dgm:pt>
    <dgm:pt modelId="{89C231F9-7486-4A4D-8CA3-8128D497650D}" type="pres">
      <dgm:prSet presAssocID="{0C0D0E83-FD7F-4932-985F-14E0C1FBE43A}" presName="accent_2" presStyleCnt="0"/>
      <dgm:spPr/>
    </dgm:pt>
    <dgm:pt modelId="{9CF8DC91-FBE4-4679-B8F9-549B7FF7107F}" type="pres">
      <dgm:prSet presAssocID="{0C0D0E83-FD7F-4932-985F-14E0C1FBE43A}" presName="accentRepeatNode" presStyleLbl="solidFgAcc1" presStyleIdx="1" presStyleCnt="5"/>
      <dgm:spPr/>
    </dgm:pt>
    <dgm:pt modelId="{BFAA9563-9C6A-4250-B1AE-A6BAFCE4FB5F}" type="pres">
      <dgm:prSet presAssocID="{011F0005-5A33-4DB2-80E4-86732CDB9352}" presName="text_3" presStyleLbl="node1" presStyleIdx="2" presStyleCnt="5">
        <dgm:presLayoutVars>
          <dgm:bulletEnabled val="1"/>
        </dgm:presLayoutVars>
      </dgm:prSet>
      <dgm:spPr/>
      <dgm:t>
        <a:bodyPr/>
        <a:lstStyle/>
        <a:p>
          <a:endParaRPr lang="fr-FR"/>
        </a:p>
      </dgm:t>
    </dgm:pt>
    <dgm:pt modelId="{39C15405-0FCA-4702-A14E-EB00F2986D8B}" type="pres">
      <dgm:prSet presAssocID="{011F0005-5A33-4DB2-80E4-86732CDB9352}" presName="accent_3" presStyleCnt="0"/>
      <dgm:spPr/>
    </dgm:pt>
    <dgm:pt modelId="{55010BED-6042-46F0-A3BF-4D27CD19526D}" type="pres">
      <dgm:prSet presAssocID="{011F0005-5A33-4DB2-80E4-86732CDB9352}" presName="accentRepeatNode" presStyleLbl="solidFgAcc1" presStyleIdx="2" presStyleCnt="5"/>
      <dgm:spPr/>
    </dgm:pt>
    <dgm:pt modelId="{39B22383-5897-4858-846C-62F5141410A8}" type="pres">
      <dgm:prSet presAssocID="{33C87F49-5208-41D7-8D3C-625C32C0926A}" presName="text_4" presStyleLbl="node1" presStyleIdx="3" presStyleCnt="5">
        <dgm:presLayoutVars>
          <dgm:bulletEnabled val="1"/>
        </dgm:presLayoutVars>
      </dgm:prSet>
      <dgm:spPr/>
      <dgm:t>
        <a:bodyPr/>
        <a:lstStyle/>
        <a:p>
          <a:endParaRPr lang="fr-FR"/>
        </a:p>
      </dgm:t>
    </dgm:pt>
    <dgm:pt modelId="{895DE9E7-5DF6-4D0C-A911-4BEAF374D288}" type="pres">
      <dgm:prSet presAssocID="{33C87F49-5208-41D7-8D3C-625C32C0926A}" presName="accent_4" presStyleCnt="0"/>
      <dgm:spPr/>
    </dgm:pt>
    <dgm:pt modelId="{24AC994B-CEC4-47FD-9EF7-AD4ECEB82BB0}" type="pres">
      <dgm:prSet presAssocID="{33C87F49-5208-41D7-8D3C-625C32C0926A}" presName="accentRepeatNode" presStyleLbl="solidFgAcc1" presStyleIdx="3" presStyleCnt="5"/>
      <dgm:spPr/>
    </dgm:pt>
    <dgm:pt modelId="{40DEBB31-008D-41AC-9785-834C9BCFC0DC}" type="pres">
      <dgm:prSet presAssocID="{60376DAA-39F7-4E73-84FF-403B18D9BC63}" presName="text_5" presStyleLbl="node1" presStyleIdx="4" presStyleCnt="5">
        <dgm:presLayoutVars>
          <dgm:bulletEnabled val="1"/>
        </dgm:presLayoutVars>
      </dgm:prSet>
      <dgm:spPr/>
      <dgm:t>
        <a:bodyPr/>
        <a:lstStyle/>
        <a:p>
          <a:endParaRPr lang="fr-FR"/>
        </a:p>
      </dgm:t>
    </dgm:pt>
    <dgm:pt modelId="{60CC5E14-ED89-4BAE-887A-E91191D4F129}" type="pres">
      <dgm:prSet presAssocID="{60376DAA-39F7-4E73-84FF-403B18D9BC63}" presName="accent_5" presStyleCnt="0"/>
      <dgm:spPr/>
    </dgm:pt>
    <dgm:pt modelId="{8D12D708-7DF2-4820-8682-C5CCD15CD219}" type="pres">
      <dgm:prSet presAssocID="{60376DAA-39F7-4E73-84FF-403B18D9BC63}" presName="accentRepeatNode" presStyleLbl="solidFgAcc1" presStyleIdx="4" presStyleCnt="5"/>
      <dgm:spPr/>
    </dgm:pt>
  </dgm:ptLst>
  <dgm:cxnLst>
    <dgm:cxn modelId="{C019AAF6-3219-4B5F-9002-F74B4AFA9D65}" srcId="{6EF4C7EC-4641-4A5A-8E1C-75A9A59A8159}" destId="{60376DAA-39F7-4E73-84FF-403B18D9BC63}" srcOrd="4" destOrd="0" parTransId="{3547E1EB-053F-4981-AA19-8AFC748C47DB}" sibTransId="{712DE232-7E37-4C19-AAEC-7B9F8D321205}"/>
    <dgm:cxn modelId="{5BA11D24-9C34-44E6-94BF-CBD0A9174743}" type="presOf" srcId="{33C87F49-5208-41D7-8D3C-625C32C0926A}" destId="{39B22383-5897-4858-846C-62F5141410A8}" srcOrd="0" destOrd="0" presId="urn:microsoft.com/office/officeart/2008/layout/VerticalCurvedList"/>
    <dgm:cxn modelId="{66AF75F2-5048-4368-952B-7D8D1A5277EE}" type="presOf" srcId="{011F0005-5A33-4DB2-80E4-86732CDB9352}" destId="{BFAA9563-9C6A-4250-B1AE-A6BAFCE4FB5F}" srcOrd="0" destOrd="0" presId="urn:microsoft.com/office/officeart/2008/layout/VerticalCurvedList"/>
    <dgm:cxn modelId="{8B3BB489-95A4-4C1A-BB7E-B0A34CF09264}" srcId="{6EF4C7EC-4641-4A5A-8E1C-75A9A59A8159}" destId="{0C0D0E83-FD7F-4932-985F-14E0C1FBE43A}" srcOrd="1" destOrd="0" parTransId="{27CDF053-EB20-4BB5-89C4-A0D5285C3379}" sibTransId="{71BC434A-FE47-486B-A1A5-711DB42FCD5E}"/>
    <dgm:cxn modelId="{DC9FBD52-D234-4378-BE42-461665FB0BFD}" srcId="{6EF4C7EC-4641-4A5A-8E1C-75A9A59A8159}" destId="{011F0005-5A33-4DB2-80E4-86732CDB9352}" srcOrd="2" destOrd="0" parTransId="{C8C5BDF4-933E-4542-8DD2-117FE109C286}" sibTransId="{E4FE4F6E-EE6F-4308-BAA8-032BC095D87D}"/>
    <dgm:cxn modelId="{DF22D6A6-5A09-4369-BD97-AFA4CBD4BB05}" type="presOf" srcId="{6DEEC511-C56F-4D4E-B596-167B29B27D4C}" destId="{FDB125FE-40C9-468C-8194-949064F4AA6B}" srcOrd="0" destOrd="0" presId="urn:microsoft.com/office/officeart/2008/layout/VerticalCurvedList"/>
    <dgm:cxn modelId="{EE32AEE4-3924-4032-BC32-295ED6412B98}" type="presOf" srcId="{0C0D0E83-FD7F-4932-985F-14E0C1FBE43A}" destId="{84BD3E70-AEF0-4116-B6F6-DE8AFA1ACB2C}" srcOrd="0" destOrd="0" presId="urn:microsoft.com/office/officeart/2008/layout/VerticalCurvedList"/>
    <dgm:cxn modelId="{F9537D97-3581-4627-B9E0-CAB48E32B1CD}" srcId="{6EF4C7EC-4641-4A5A-8E1C-75A9A59A8159}" destId="{33C87F49-5208-41D7-8D3C-625C32C0926A}" srcOrd="3" destOrd="0" parTransId="{AF9873D1-86E7-4245-A137-4C4545AF889A}" sibTransId="{76489136-3E87-4354-BDAD-F199D96B6D0A}"/>
    <dgm:cxn modelId="{7904E452-13B6-4C58-991E-8ED6C5EE83A5}" srcId="{6EF4C7EC-4641-4A5A-8E1C-75A9A59A8159}" destId="{6DEEC511-C56F-4D4E-B596-167B29B27D4C}" srcOrd="0" destOrd="0" parTransId="{C993F0E8-3045-47A4-81D2-D586F6F8C78D}" sibTransId="{7D6747C0-8DEA-49D2-817F-8BD83C70C876}"/>
    <dgm:cxn modelId="{4B2F3A1D-217C-4565-8D8D-DB8755F9CBB2}" type="presOf" srcId="{60376DAA-39F7-4E73-84FF-403B18D9BC63}" destId="{40DEBB31-008D-41AC-9785-834C9BCFC0DC}" srcOrd="0" destOrd="0" presId="urn:microsoft.com/office/officeart/2008/layout/VerticalCurvedList"/>
    <dgm:cxn modelId="{F8D084C1-DF20-40A5-9ED5-774BF34D1BE9}" type="presOf" srcId="{7D6747C0-8DEA-49D2-817F-8BD83C70C876}" destId="{38CC4564-D0B7-4B47-8A37-2B1D8C9490DE}" srcOrd="0" destOrd="0" presId="urn:microsoft.com/office/officeart/2008/layout/VerticalCurvedList"/>
    <dgm:cxn modelId="{9D38DE88-2D8E-4C0E-9319-04D83CC6982C}" type="presOf" srcId="{6EF4C7EC-4641-4A5A-8E1C-75A9A59A8159}" destId="{897980B6-AF2F-4EDD-B5DE-AF75922C2E5F}" srcOrd="0" destOrd="0" presId="urn:microsoft.com/office/officeart/2008/layout/VerticalCurvedList"/>
    <dgm:cxn modelId="{965EBAB3-61FC-418F-A0A7-DD3DFDC27CC6}" type="presParOf" srcId="{897980B6-AF2F-4EDD-B5DE-AF75922C2E5F}" destId="{5ABBB6DF-0691-4811-94F0-ECDEA09118C2}" srcOrd="0" destOrd="0" presId="urn:microsoft.com/office/officeart/2008/layout/VerticalCurvedList"/>
    <dgm:cxn modelId="{AEA84AA1-C58A-41AB-946E-0727AA783CDB}" type="presParOf" srcId="{5ABBB6DF-0691-4811-94F0-ECDEA09118C2}" destId="{CC34BDFD-B2B8-4A48-B22D-A2722E76CB7D}" srcOrd="0" destOrd="0" presId="urn:microsoft.com/office/officeart/2008/layout/VerticalCurvedList"/>
    <dgm:cxn modelId="{AD7B970D-C943-449C-B052-3E2E7FED17A1}" type="presParOf" srcId="{CC34BDFD-B2B8-4A48-B22D-A2722E76CB7D}" destId="{39A9F069-F11B-47D1-893B-54299AF58C35}" srcOrd="0" destOrd="0" presId="urn:microsoft.com/office/officeart/2008/layout/VerticalCurvedList"/>
    <dgm:cxn modelId="{F6B9EAA3-5F0A-4D56-9D00-0E0EBCD2ADA9}" type="presParOf" srcId="{CC34BDFD-B2B8-4A48-B22D-A2722E76CB7D}" destId="{38CC4564-D0B7-4B47-8A37-2B1D8C9490DE}" srcOrd="1" destOrd="0" presId="urn:microsoft.com/office/officeart/2008/layout/VerticalCurvedList"/>
    <dgm:cxn modelId="{5B1BF16F-EB05-4E07-8524-376132CF84C0}" type="presParOf" srcId="{CC34BDFD-B2B8-4A48-B22D-A2722E76CB7D}" destId="{602EB3E0-DFB4-4096-8DB1-6A0BA9775F45}" srcOrd="2" destOrd="0" presId="urn:microsoft.com/office/officeart/2008/layout/VerticalCurvedList"/>
    <dgm:cxn modelId="{894DAC97-CBA3-44BC-B77F-20FE721C917E}" type="presParOf" srcId="{CC34BDFD-B2B8-4A48-B22D-A2722E76CB7D}" destId="{942056C8-6972-40C6-BD5B-06ABDA20F382}" srcOrd="3" destOrd="0" presId="urn:microsoft.com/office/officeart/2008/layout/VerticalCurvedList"/>
    <dgm:cxn modelId="{AF899F19-1A64-4B3B-AF06-A63CCB26AC70}" type="presParOf" srcId="{5ABBB6DF-0691-4811-94F0-ECDEA09118C2}" destId="{FDB125FE-40C9-468C-8194-949064F4AA6B}" srcOrd="1" destOrd="0" presId="urn:microsoft.com/office/officeart/2008/layout/VerticalCurvedList"/>
    <dgm:cxn modelId="{7A2271E3-DEBF-479E-8CCF-E2C147B26446}" type="presParOf" srcId="{5ABBB6DF-0691-4811-94F0-ECDEA09118C2}" destId="{C9B747E8-0A74-4243-B2F7-78A719762EA6}" srcOrd="2" destOrd="0" presId="urn:microsoft.com/office/officeart/2008/layout/VerticalCurvedList"/>
    <dgm:cxn modelId="{607425A8-1320-4FFE-B9F0-8ADC878CA083}" type="presParOf" srcId="{C9B747E8-0A74-4243-B2F7-78A719762EA6}" destId="{8F788AA2-E131-4073-B8F9-F38E8A517608}" srcOrd="0" destOrd="0" presId="urn:microsoft.com/office/officeart/2008/layout/VerticalCurvedList"/>
    <dgm:cxn modelId="{42003890-0AA6-488B-8C40-69B4467714BE}" type="presParOf" srcId="{5ABBB6DF-0691-4811-94F0-ECDEA09118C2}" destId="{84BD3E70-AEF0-4116-B6F6-DE8AFA1ACB2C}" srcOrd="3" destOrd="0" presId="urn:microsoft.com/office/officeart/2008/layout/VerticalCurvedList"/>
    <dgm:cxn modelId="{AB7C8D1F-52F5-4656-8FCB-2F947EA34128}" type="presParOf" srcId="{5ABBB6DF-0691-4811-94F0-ECDEA09118C2}" destId="{89C231F9-7486-4A4D-8CA3-8128D497650D}" srcOrd="4" destOrd="0" presId="urn:microsoft.com/office/officeart/2008/layout/VerticalCurvedList"/>
    <dgm:cxn modelId="{1DA57EBC-6BEE-4A90-A34D-33A6C21301F2}" type="presParOf" srcId="{89C231F9-7486-4A4D-8CA3-8128D497650D}" destId="{9CF8DC91-FBE4-4679-B8F9-549B7FF7107F}" srcOrd="0" destOrd="0" presId="urn:microsoft.com/office/officeart/2008/layout/VerticalCurvedList"/>
    <dgm:cxn modelId="{CCD2338D-95E7-459B-91A8-9DFB1DA562BF}" type="presParOf" srcId="{5ABBB6DF-0691-4811-94F0-ECDEA09118C2}" destId="{BFAA9563-9C6A-4250-B1AE-A6BAFCE4FB5F}" srcOrd="5" destOrd="0" presId="urn:microsoft.com/office/officeart/2008/layout/VerticalCurvedList"/>
    <dgm:cxn modelId="{49E7DD28-12BC-4C6B-BDD9-4F9485D8C7F5}" type="presParOf" srcId="{5ABBB6DF-0691-4811-94F0-ECDEA09118C2}" destId="{39C15405-0FCA-4702-A14E-EB00F2986D8B}" srcOrd="6" destOrd="0" presId="urn:microsoft.com/office/officeart/2008/layout/VerticalCurvedList"/>
    <dgm:cxn modelId="{03AAB5A4-268F-47CF-932F-0EFF10A8F4FF}" type="presParOf" srcId="{39C15405-0FCA-4702-A14E-EB00F2986D8B}" destId="{55010BED-6042-46F0-A3BF-4D27CD19526D}" srcOrd="0" destOrd="0" presId="urn:microsoft.com/office/officeart/2008/layout/VerticalCurvedList"/>
    <dgm:cxn modelId="{80E72E44-BA76-4042-A508-A31CABA5A3A7}" type="presParOf" srcId="{5ABBB6DF-0691-4811-94F0-ECDEA09118C2}" destId="{39B22383-5897-4858-846C-62F5141410A8}" srcOrd="7" destOrd="0" presId="urn:microsoft.com/office/officeart/2008/layout/VerticalCurvedList"/>
    <dgm:cxn modelId="{73BA4F9C-7DC2-40AD-9BF8-4BA7ADB4633C}" type="presParOf" srcId="{5ABBB6DF-0691-4811-94F0-ECDEA09118C2}" destId="{895DE9E7-5DF6-4D0C-A911-4BEAF374D288}" srcOrd="8" destOrd="0" presId="urn:microsoft.com/office/officeart/2008/layout/VerticalCurvedList"/>
    <dgm:cxn modelId="{D8D96771-A35B-4947-AB8D-6ABE5249C768}" type="presParOf" srcId="{895DE9E7-5DF6-4D0C-A911-4BEAF374D288}" destId="{24AC994B-CEC4-47FD-9EF7-AD4ECEB82BB0}" srcOrd="0" destOrd="0" presId="urn:microsoft.com/office/officeart/2008/layout/VerticalCurvedList"/>
    <dgm:cxn modelId="{E7926AD9-1C8F-43BB-99CD-6B0766080717}" type="presParOf" srcId="{5ABBB6DF-0691-4811-94F0-ECDEA09118C2}" destId="{40DEBB31-008D-41AC-9785-834C9BCFC0DC}" srcOrd="9" destOrd="0" presId="urn:microsoft.com/office/officeart/2008/layout/VerticalCurvedList"/>
    <dgm:cxn modelId="{A346E45D-9507-47B6-8010-07DC8AFB1F9B}" type="presParOf" srcId="{5ABBB6DF-0691-4811-94F0-ECDEA09118C2}" destId="{60CC5E14-ED89-4BAE-887A-E91191D4F129}" srcOrd="10" destOrd="0" presId="urn:microsoft.com/office/officeart/2008/layout/VerticalCurvedList"/>
    <dgm:cxn modelId="{BB0FFB51-89F1-4A3B-B503-6C4B8E6AE5F3}" type="presParOf" srcId="{60CC5E14-ED89-4BAE-887A-E91191D4F129}" destId="{8D12D708-7DF2-4820-8682-C5CCD15CD21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C4564-D0B7-4B47-8A37-2B1D8C9490DE}">
      <dsp:nvSpPr>
        <dsp:cNvPr id="0" name=""/>
        <dsp:cNvSpPr/>
      </dsp:nvSpPr>
      <dsp:spPr>
        <a:xfrm>
          <a:off x="-5575935" y="-853637"/>
          <a:ext cx="6638885" cy="6638885"/>
        </a:xfrm>
        <a:prstGeom prst="blockArc">
          <a:avLst>
            <a:gd name="adj1" fmla="val 18900000"/>
            <a:gd name="adj2" fmla="val 2700000"/>
            <a:gd name="adj3" fmla="val 32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B125FE-40C9-468C-8194-949064F4AA6B}">
      <dsp:nvSpPr>
        <dsp:cNvPr id="0" name=""/>
        <dsp:cNvSpPr/>
      </dsp:nvSpPr>
      <dsp:spPr>
        <a:xfrm>
          <a:off x="464710" y="308127"/>
          <a:ext cx="7768188" cy="616648"/>
        </a:xfrm>
        <a:prstGeom prst="rect">
          <a:avLst/>
        </a:prstGeom>
        <a:solidFill>
          <a:schemeClr val="accent1"/>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50800" rIns="50800" bIns="50800" numCol="1" spcCol="1270" anchor="ctr" anchorCtr="0">
          <a:noAutofit/>
        </a:bodyPr>
        <a:lstStyle/>
        <a:p>
          <a:pPr lvl="0" algn="l" defTabSz="889000">
            <a:lnSpc>
              <a:spcPct val="90000"/>
            </a:lnSpc>
            <a:spcBef>
              <a:spcPct val="0"/>
            </a:spcBef>
            <a:spcAft>
              <a:spcPct val="35000"/>
            </a:spcAft>
          </a:pPr>
          <a:r>
            <a:rPr lang="fr-FR" sz="2000" kern="1200" dirty="0" smtClean="0">
              <a:latin typeface="Arial" panose="020B0604020202020204" pitchFamily="34" charset="0"/>
              <a:cs typeface="Arial" panose="020B0604020202020204" pitchFamily="34" charset="0"/>
            </a:rPr>
            <a:t>1. Introduction</a:t>
          </a:r>
          <a:endParaRPr lang="fr-FR" sz="2000" kern="1200" dirty="0">
            <a:latin typeface="Arial" panose="020B0604020202020204" pitchFamily="34" charset="0"/>
            <a:cs typeface="Arial" panose="020B0604020202020204" pitchFamily="34" charset="0"/>
          </a:endParaRPr>
        </a:p>
      </dsp:txBody>
      <dsp:txXfrm>
        <a:off x="464710" y="308127"/>
        <a:ext cx="7768188" cy="616648"/>
      </dsp:txXfrm>
    </dsp:sp>
    <dsp:sp modelId="{8F788AA2-E131-4073-B8F9-F38E8A517608}">
      <dsp:nvSpPr>
        <dsp:cNvPr id="0" name=""/>
        <dsp:cNvSpPr/>
      </dsp:nvSpPr>
      <dsp:spPr>
        <a:xfrm>
          <a:off x="79305" y="231045"/>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BD3E70-AEF0-4116-B6F6-DE8AFA1ACB2C}">
      <dsp:nvSpPr>
        <dsp:cNvPr id="0" name=""/>
        <dsp:cNvSpPr/>
      </dsp:nvSpPr>
      <dsp:spPr>
        <a:xfrm>
          <a:off x="906583" y="1232804"/>
          <a:ext cx="7326316" cy="616648"/>
        </a:xfrm>
        <a:prstGeom prst="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50800" rIns="50800" bIns="50800" numCol="1" spcCol="1270" anchor="ctr" anchorCtr="0">
          <a:noAutofit/>
        </a:bodyPr>
        <a:lstStyle/>
        <a:p>
          <a:pPr lvl="0" algn="l" defTabSz="889000">
            <a:lnSpc>
              <a:spcPct val="90000"/>
            </a:lnSpc>
            <a:spcBef>
              <a:spcPct val="0"/>
            </a:spcBef>
            <a:spcAft>
              <a:spcPct val="35000"/>
            </a:spcAft>
          </a:pPr>
          <a:r>
            <a:rPr lang="fr-FR" sz="2000" kern="1200" dirty="0" smtClean="0">
              <a:latin typeface="Arial" panose="020B0604020202020204" pitchFamily="34" charset="0"/>
              <a:cs typeface="Arial" panose="020B0604020202020204" pitchFamily="34" charset="0"/>
            </a:rPr>
            <a:t>2. Fondamentaux </a:t>
          </a:r>
          <a:endParaRPr lang="fr-FR" sz="2000" kern="1200" dirty="0">
            <a:latin typeface="Arial" panose="020B0604020202020204" pitchFamily="34" charset="0"/>
            <a:cs typeface="Arial" panose="020B0604020202020204" pitchFamily="34" charset="0"/>
          </a:endParaRPr>
        </a:p>
      </dsp:txBody>
      <dsp:txXfrm>
        <a:off x="906583" y="1232804"/>
        <a:ext cx="7326316" cy="616648"/>
      </dsp:txXfrm>
    </dsp:sp>
    <dsp:sp modelId="{9CF8DC91-FBE4-4679-B8F9-549B7FF7107F}">
      <dsp:nvSpPr>
        <dsp:cNvPr id="0" name=""/>
        <dsp:cNvSpPr/>
      </dsp:nvSpPr>
      <dsp:spPr>
        <a:xfrm>
          <a:off x="521177" y="1155723"/>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AA9563-9C6A-4250-B1AE-A6BAFCE4FB5F}">
      <dsp:nvSpPr>
        <dsp:cNvPr id="0" name=""/>
        <dsp:cNvSpPr/>
      </dsp:nvSpPr>
      <dsp:spPr>
        <a:xfrm>
          <a:off x="1042202" y="2157481"/>
          <a:ext cx="7190697" cy="6166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50800" rIns="50800" bIns="50800" numCol="1" spcCol="1270" anchor="ctr" anchorCtr="0">
          <a:noAutofit/>
        </a:bodyPr>
        <a:lstStyle/>
        <a:p>
          <a:pPr lvl="0" algn="l" defTabSz="889000">
            <a:lnSpc>
              <a:spcPct val="90000"/>
            </a:lnSpc>
            <a:spcBef>
              <a:spcPct val="0"/>
            </a:spcBef>
            <a:spcAft>
              <a:spcPct val="35000"/>
            </a:spcAft>
          </a:pPr>
          <a:r>
            <a:rPr lang="fr-FR" sz="2000" kern="1200" dirty="0" smtClean="0">
              <a:latin typeface="Arial" panose="020B0604020202020204" pitchFamily="34" charset="0"/>
              <a:cs typeface="Arial" panose="020B0604020202020204" pitchFamily="34" charset="0"/>
            </a:rPr>
            <a:t>3. Méthodologie </a:t>
          </a:r>
          <a:endParaRPr lang="fr-FR" sz="2000" kern="1200" dirty="0">
            <a:latin typeface="Arial" panose="020B0604020202020204" pitchFamily="34" charset="0"/>
            <a:cs typeface="Arial" panose="020B0604020202020204" pitchFamily="34" charset="0"/>
          </a:endParaRPr>
        </a:p>
      </dsp:txBody>
      <dsp:txXfrm>
        <a:off x="1042202" y="2157481"/>
        <a:ext cx="7190697" cy="616648"/>
      </dsp:txXfrm>
    </dsp:sp>
    <dsp:sp modelId="{55010BED-6042-46F0-A3BF-4D27CD19526D}">
      <dsp:nvSpPr>
        <dsp:cNvPr id="0" name=""/>
        <dsp:cNvSpPr/>
      </dsp:nvSpPr>
      <dsp:spPr>
        <a:xfrm>
          <a:off x="656796" y="2080400"/>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B22383-5897-4858-846C-62F5141410A8}">
      <dsp:nvSpPr>
        <dsp:cNvPr id="0" name=""/>
        <dsp:cNvSpPr/>
      </dsp:nvSpPr>
      <dsp:spPr>
        <a:xfrm>
          <a:off x="906583" y="3082158"/>
          <a:ext cx="7326316" cy="6166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50800" rIns="50800" bIns="50800" numCol="1" spcCol="1270" anchor="ctr" anchorCtr="0">
          <a:noAutofit/>
        </a:bodyPr>
        <a:lstStyle/>
        <a:p>
          <a:pPr lvl="0" algn="l" defTabSz="889000">
            <a:lnSpc>
              <a:spcPct val="90000"/>
            </a:lnSpc>
            <a:spcBef>
              <a:spcPct val="0"/>
            </a:spcBef>
            <a:spcAft>
              <a:spcPct val="35000"/>
            </a:spcAft>
          </a:pPr>
          <a:r>
            <a:rPr lang="fr-FR" sz="2000" kern="1200" dirty="0" smtClean="0">
              <a:latin typeface="Arial" panose="020B0604020202020204" pitchFamily="34" charset="0"/>
              <a:cs typeface="Arial" panose="020B0604020202020204" pitchFamily="34" charset="0"/>
            </a:rPr>
            <a:t>4</a:t>
          </a:r>
          <a:r>
            <a:rPr lang="fr-FR" sz="2800" kern="1200" dirty="0" smtClean="0">
              <a:latin typeface="Arial" panose="020B0604020202020204" pitchFamily="34" charset="0"/>
              <a:cs typeface="Arial" panose="020B0604020202020204" pitchFamily="34" charset="0"/>
            </a:rPr>
            <a:t>.</a:t>
          </a:r>
          <a:r>
            <a:rPr lang="fr-FR" sz="2000" kern="1200" dirty="0" smtClean="0">
              <a:latin typeface="Arial" panose="020B0604020202020204" pitchFamily="34" charset="0"/>
              <a:cs typeface="Arial" panose="020B0604020202020204" pitchFamily="34" charset="0"/>
            </a:rPr>
            <a:t> Enjeux de la politique d’archivage </a:t>
          </a:r>
          <a:endParaRPr lang="fr-FR" sz="2000" kern="1200" dirty="0">
            <a:latin typeface="Arial" panose="020B0604020202020204" pitchFamily="34" charset="0"/>
            <a:cs typeface="Arial" panose="020B0604020202020204" pitchFamily="34" charset="0"/>
          </a:endParaRPr>
        </a:p>
      </dsp:txBody>
      <dsp:txXfrm>
        <a:off x="906583" y="3082158"/>
        <a:ext cx="7326316" cy="616648"/>
      </dsp:txXfrm>
    </dsp:sp>
    <dsp:sp modelId="{24AC994B-CEC4-47FD-9EF7-AD4ECEB82BB0}">
      <dsp:nvSpPr>
        <dsp:cNvPr id="0" name=""/>
        <dsp:cNvSpPr/>
      </dsp:nvSpPr>
      <dsp:spPr>
        <a:xfrm>
          <a:off x="521177" y="3005077"/>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DEBB31-008D-41AC-9785-834C9BCFC0DC}">
      <dsp:nvSpPr>
        <dsp:cNvPr id="0" name=""/>
        <dsp:cNvSpPr/>
      </dsp:nvSpPr>
      <dsp:spPr>
        <a:xfrm>
          <a:off x="464710" y="4006835"/>
          <a:ext cx="7768188" cy="6166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50800" rIns="50800" bIns="50800" numCol="1" spcCol="1270" anchor="ctr" anchorCtr="0">
          <a:noAutofit/>
        </a:bodyPr>
        <a:lstStyle/>
        <a:p>
          <a:pPr lvl="0" algn="l" defTabSz="889000">
            <a:lnSpc>
              <a:spcPct val="90000"/>
            </a:lnSpc>
            <a:spcBef>
              <a:spcPct val="0"/>
            </a:spcBef>
            <a:spcAft>
              <a:spcPct val="35000"/>
            </a:spcAft>
          </a:pPr>
          <a:r>
            <a:rPr lang="fr-FR" sz="2000" kern="1200" dirty="0" smtClean="0">
              <a:latin typeface="Arial" panose="020B0604020202020204" pitchFamily="34" charset="0"/>
              <a:cs typeface="Arial" panose="020B0604020202020204" pitchFamily="34" charset="0"/>
            </a:rPr>
            <a:t>5. Conclusion </a:t>
          </a:r>
          <a:endParaRPr lang="fr-FR" sz="2000" kern="1200" dirty="0">
            <a:latin typeface="Arial" panose="020B0604020202020204" pitchFamily="34" charset="0"/>
            <a:cs typeface="Arial" panose="020B0604020202020204" pitchFamily="34" charset="0"/>
          </a:endParaRPr>
        </a:p>
      </dsp:txBody>
      <dsp:txXfrm>
        <a:off x="464710" y="4006835"/>
        <a:ext cx="7768188" cy="616648"/>
      </dsp:txXfrm>
    </dsp:sp>
    <dsp:sp modelId="{8D12D708-7DF2-4820-8682-C5CCD15CD219}">
      <dsp:nvSpPr>
        <dsp:cNvPr id="0" name=""/>
        <dsp:cNvSpPr/>
      </dsp:nvSpPr>
      <dsp:spPr>
        <a:xfrm>
          <a:off x="79305" y="3929754"/>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C4564-D0B7-4B47-8A37-2B1D8C9490DE}">
      <dsp:nvSpPr>
        <dsp:cNvPr id="0" name=""/>
        <dsp:cNvSpPr/>
      </dsp:nvSpPr>
      <dsp:spPr>
        <a:xfrm>
          <a:off x="-5575935" y="-853637"/>
          <a:ext cx="6638885" cy="6638885"/>
        </a:xfrm>
        <a:prstGeom prst="blockArc">
          <a:avLst>
            <a:gd name="adj1" fmla="val 18900000"/>
            <a:gd name="adj2" fmla="val 2700000"/>
            <a:gd name="adj3" fmla="val 32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B125FE-40C9-468C-8194-949064F4AA6B}">
      <dsp:nvSpPr>
        <dsp:cNvPr id="0" name=""/>
        <dsp:cNvSpPr/>
      </dsp:nvSpPr>
      <dsp:spPr>
        <a:xfrm>
          <a:off x="464710" y="308127"/>
          <a:ext cx="7768188" cy="616648"/>
        </a:xfrm>
        <a:prstGeom prst="rect">
          <a:avLst/>
        </a:prstGeom>
        <a:solidFill>
          <a:schemeClr val="accent1"/>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50800" rIns="50800" bIns="50800" numCol="1" spcCol="1270" anchor="ctr" anchorCtr="0">
          <a:noAutofit/>
        </a:bodyPr>
        <a:lstStyle/>
        <a:p>
          <a:pPr lvl="0" algn="l" defTabSz="889000">
            <a:lnSpc>
              <a:spcPct val="90000"/>
            </a:lnSpc>
            <a:spcBef>
              <a:spcPct val="0"/>
            </a:spcBef>
            <a:spcAft>
              <a:spcPct val="35000"/>
            </a:spcAft>
          </a:pPr>
          <a:r>
            <a:rPr lang="fr-FR" sz="2000" kern="1200" dirty="0" smtClean="0">
              <a:latin typeface="Arial" panose="020B0604020202020204" pitchFamily="34" charset="0"/>
              <a:cs typeface="Arial" panose="020B0604020202020204" pitchFamily="34" charset="0"/>
            </a:rPr>
            <a:t>1. Introduction</a:t>
          </a:r>
          <a:endParaRPr lang="fr-FR" sz="2000" kern="1200" dirty="0">
            <a:latin typeface="Arial" panose="020B0604020202020204" pitchFamily="34" charset="0"/>
            <a:cs typeface="Arial" panose="020B0604020202020204" pitchFamily="34" charset="0"/>
          </a:endParaRPr>
        </a:p>
      </dsp:txBody>
      <dsp:txXfrm>
        <a:off x="464710" y="308127"/>
        <a:ext cx="7768188" cy="616648"/>
      </dsp:txXfrm>
    </dsp:sp>
    <dsp:sp modelId="{8F788AA2-E131-4073-B8F9-F38E8A517608}">
      <dsp:nvSpPr>
        <dsp:cNvPr id="0" name=""/>
        <dsp:cNvSpPr/>
      </dsp:nvSpPr>
      <dsp:spPr>
        <a:xfrm>
          <a:off x="79305" y="231045"/>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BD3E70-AEF0-4116-B6F6-DE8AFA1ACB2C}">
      <dsp:nvSpPr>
        <dsp:cNvPr id="0" name=""/>
        <dsp:cNvSpPr/>
      </dsp:nvSpPr>
      <dsp:spPr>
        <a:xfrm>
          <a:off x="906583" y="1232804"/>
          <a:ext cx="7326316" cy="616648"/>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50800" rIns="50800" bIns="50800" numCol="1" spcCol="1270" anchor="ctr" anchorCtr="0">
          <a:noAutofit/>
        </a:bodyPr>
        <a:lstStyle/>
        <a:p>
          <a:pPr lvl="0" algn="l" defTabSz="889000">
            <a:lnSpc>
              <a:spcPct val="90000"/>
            </a:lnSpc>
            <a:spcBef>
              <a:spcPct val="0"/>
            </a:spcBef>
            <a:spcAft>
              <a:spcPct val="35000"/>
            </a:spcAft>
          </a:pPr>
          <a:r>
            <a:rPr lang="fr-FR" sz="2000" kern="1200" dirty="0" smtClean="0">
              <a:latin typeface="Arial" panose="020B0604020202020204" pitchFamily="34" charset="0"/>
              <a:cs typeface="Arial" panose="020B0604020202020204" pitchFamily="34" charset="0"/>
            </a:rPr>
            <a:t>2. Fondamentaux </a:t>
          </a:r>
          <a:endParaRPr lang="fr-FR" sz="2000" kern="1200" dirty="0">
            <a:latin typeface="Arial" panose="020B0604020202020204" pitchFamily="34" charset="0"/>
            <a:cs typeface="Arial" panose="020B0604020202020204" pitchFamily="34" charset="0"/>
          </a:endParaRPr>
        </a:p>
      </dsp:txBody>
      <dsp:txXfrm>
        <a:off x="906583" y="1232804"/>
        <a:ext cx="7326316" cy="616648"/>
      </dsp:txXfrm>
    </dsp:sp>
    <dsp:sp modelId="{9CF8DC91-FBE4-4679-B8F9-549B7FF7107F}">
      <dsp:nvSpPr>
        <dsp:cNvPr id="0" name=""/>
        <dsp:cNvSpPr/>
      </dsp:nvSpPr>
      <dsp:spPr>
        <a:xfrm>
          <a:off x="521177" y="1155723"/>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AA9563-9C6A-4250-B1AE-A6BAFCE4FB5F}">
      <dsp:nvSpPr>
        <dsp:cNvPr id="0" name=""/>
        <dsp:cNvSpPr/>
      </dsp:nvSpPr>
      <dsp:spPr>
        <a:xfrm>
          <a:off x="1042202" y="2157481"/>
          <a:ext cx="7190697" cy="616648"/>
        </a:xfrm>
        <a:prstGeom prst="rect">
          <a:avLst/>
        </a:prstGeom>
        <a:solidFill>
          <a:srgbClr val="F18E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50800" rIns="50800" bIns="50800" numCol="1" spcCol="1270" anchor="ctr" anchorCtr="0">
          <a:noAutofit/>
        </a:bodyPr>
        <a:lstStyle/>
        <a:p>
          <a:pPr lvl="0" algn="l" defTabSz="889000">
            <a:lnSpc>
              <a:spcPct val="90000"/>
            </a:lnSpc>
            <a:spcBef>
              <a:spcPct val="0"/>
            </a:spcBef>
            <a:spcAft>
              <a:spcPct val="35000"/>
            </a:spcAft>
          </a:pPr>
          <a:r>
            <a:rPr lang="fr-FR" sz="2000" kern="1200" dirty="0" smtClean="0">
              <a:latin typeface="Arial" panose="020B0604020202020204" pitchFamily="34" charset="0"/>
              <a:cs typeface="Arial" panose="020B0604020202020204" pitchFamily="34" charset="0"/>
            </a:rPr>
            <a:t>3. Méthodologie </a:t>
          </a:r>
          <a:endParaRPr lang="fr-FR" sz="2000" kern="1200" dirty="0">
            <a:latin typeface="Arial" panose="020B0604020202020204" pitchFamily="34" charset="0"/>
            <a:cs typeface="Arial" panose="020B0604020202020204" pitchFamily="34" charset="0"/>
          </a:endParaRPr>
        </a:p>
      </dsp:txBody>
      <dsp:txXfrm>
        <a:off x="1042202" y="2157481"/>
        <a:ext cx="7190697" cy="616648"/>
      </dsp:txXfrm>
    </dsp:sp>
    <dsp:sp modelId="{55010BED-6042-46F0-A3BF-4D27CD19526D}">
      <dsp:nvSpPr>
        <dsp:cNvPr id="0" name=""/>
        <dsp:cNvSpPr/>
      </dsp:nvSpPr>
      <dsp:spPr>
        <a:xfrm>
          <a:off x="656796" y="2080400"/>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B22383-5897-4858-846C-62F5141410A8}">
      <dsp:nvSpPr>
        <dsp:cNvPr id="0" name=""/>
        <dsp:cNvSpPr/>
      </dsp:nvSpPr>
      <dsp:spPr>
        <a:xfrm>
          <a:off x="906583" y="3082158"/>
          <a:ext cx="7326316" cy="6166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50800" rIns="50800" bIns="50800" numCol="1" spcCol="1270" anchor="ctr" anchorCtr="0">
          <a:noAutofit/>
        </a:bodyPr>
        <a:lstStyle/>
        <a:p>
          <a:pPr lvl="0" algn="l" defTabSz="889000">
            <a:lnSpc>
              <a:spcPct val="90000"/>
            </a:lnSpc>
            <a:spcBef>
              <a:spcPct val="0"/>
            </a:spcBef>
            <a:spcAft>
              <a:spcPct val="35000"/>
            </a:spcAft>
          </a:pPr>
          <a:r>
            <a:rPr lang="fr-FR" sz="2000" kern="1200" dirty="0" smtClean="0">
              <a:latin typeface="Arial" panose="020B0604020202020204" pitchFamily="34" charset="0"/>
              <a:cs typeface="Arial" panose="020B0604020202020204" pitchFamily="34" charset="0"/>
            </a:rPr>
            <a:t>4</a:t>
          </a:r>
          <a:r>
            <a:rPr lang="fr-FR" sz="2800" kern="1200" dirty="0" smtClean="0">
              <a:latin typeface="Arial" panose="020B0604020202020204" pitchFamily="34" charset="0"/>
              <a:cs typeface="Arial" panose="020B0604020202020204" pitchFamily="34" charset="0"/>
            </a:rPr>
            <a:t>.</a:t>
          </a:r>
          <a:r>
            <a:rPr lang="fr-FR" sz="2000" kern="1200" dirty="0" smtClean="0">
              <a:latin typeface="Arial" panose="020B0604020202020204" pitchFamily="34" charset="0"/>
              <a:cs typeface="Arial" panose="020B0604020202020204" pitchFamily="34" charset="0"/>
            </a:rPr>
            <a:t> Enjeux de la politique d’archivage </a:t>
          </a:r>
          <a:endParaRPr lang="fr-FR" sz="2000" kern="1200" dirty="0">
            <a:latin typeface="Arial" panose="020B0604020202020204" pitchFamily="34" charset="0"/>
            <a:cs typeface="Arial" panose="020B0604020202020204" pitchFamily="34" charset="0"/>
          </a:endParaRPr>
        </a:p>
      </dsp:txBody>
      <dsp:txXfrm>
        <a:off x="906583" y="3082158"/>
        <a:ext cx="7326316" cy="616648"/>
      </dsp:txXfrm>
    </dsp:sp>
    <dsp:sp modelId="{24AC994B-CEC4-47FD-9EF7-AD4ECEB82BB0}">
      <dsp:nvSpPr>
        <dsp:cNvPr id="0" name=""/>
        <dsp:cNvSpPr/>
      </dsp:nvSpPr>
      <dsp:spPr>
        <a:xfrm>
          <a:off x="521177" y="3005077"/>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DEBB31-008D-41AC-9785-834C9BCFC0DC}">
      <dsp:nvSpPr>
        <dsp:cNvPr id="0" name=""/>
        <dsp:cNvSpPr/>
      </dsp:nvSpPr>
      <dsp:spPr>
        <a:xfrm>
          <a:off x="464710" y="4006835"/>
          <a:ext cx="7768188" cy="6166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50800" rIns="50800" bIns="50800" numCol="1" spcCol="1270" anchor="ctr" anchorCtr="0">
          <a:noAutofit/>
        </a:bodyPr>
        <a:lstStyle/>
        <a:p>
          <a:pPr lvl="0" algn="l" defTabSz="889000">
            <a:lnSpc>
              <a:spcPct val="90000"/>
            </a:lnSpc>
            <a:spcBef>
              <a:spcPct val="0"/>
            </a:spcBef>
            <a:spcAft>
              <a:spcPct val="35000"/>
            </a:spcAft>
          </a:pPr>
          <a:r>
            <a:rPr lang="fr-FR" sz="2000" kern="1200" dirty="0" smtClean="0">
              <a:latin typeface="Arial" panose="020B0604020202020204" pitchFamily="34" charset="0"/>
              <a:cs typeface="Arial" panose="020B0604020202020204" pitchFamily="34" charset="0"/>
            </a:rPr>
            <a:t>5. Conclusion </a:t>
          </a:r>
          <a:endParaRPr lang="fr-FR" sz="2000" kern="1200" dirty="0">
            <a:latin typeface="Arial" panose="020B0604020202020204" pitchFamily="34" charset="0"/>
            <a:cs typeface="Arial" panose="020B0604020202020204" pitchFamily="34" charset="0"/>
          </a:endParaRPr>
        </a:p>
      </dsp:txBody>
      <dsp:txXfrm>
        <a:off x="464710" y="4006835"/>
        <a:ext cx="7768188" cy="616648"/>
      </dsp:txXfrm>
    </dsp:sp>
    <dsp:sp modelId="{8D12D708-7DF2-4820-8682-C5CCD15CD219}">
      <dsp:nvSpPr>
        <dsp:cNvPr id="0" name=""/>
        <dsp:cNvSpPr/>
      </dsp:nvSpPr>
      <dsp:spPr>
        <a:xfrm>
          <a:off x="79305" y="3929754"/>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C4564-D0B7-4B47-8A37-2B1D8C9490DE}">
      <dsp:nvSpPr>
        <dsp:cNvPr id="0" name=""/>
        <dsp:cNvSpPr/>
      </dsp:nvSpPr>
      <dsp:spPr>
        <a:xfrm>
          <a:off x="-5575935" y="-853637"/>
          <a:ext cx="6638885" cy="6638885"/>
        </a:xfrm>
        <a:prstGeom prst="blockArc">
          <a:avLst>
            <a:gd name="adj1" fmla="val 18900000"/>
            <a:gd name="adj2" fmla="val 2700000"/>
            <a:gd name="adj3" fmla="val 32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B125FE-40C9-468C-8194-949064F4AA6B}">
      <dsp:nvSpPr>
        <dsp:cNvPr id="0" name=""/>
        <dsp:cNvSpPr/>
      </dsp:nvSpPr>
      <dsp:spPr>
        <a:xfrm>
          <a:off x="464710" y="308127"/>
          <a:ext cx="7768188" cy="616648"/>
        </a:xfrm>
        <a:prstGeom prst="rect">
          <a:avLst/>
        </a:prstGeom>
        <a:solidFill>
          <a:schemeClr val="accent1"/>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50800" rIns="50800" bIns="50800" numCol="1" spcCol="1270" anchor="ctr" anchorCtr="0">
          <a:noAutofit/>
        </a:bodyPr>
        <a:lstStyle/>
        <a:p>
          <a:pPr lvl="0" algn="l" defTabSz="889000">
            <a:lnSpc>
              <a:spcPct val="90000"/>
            </a:lnSpc>
            <a:spcBef>
              <a:spcPct val="0"/>
            </a:spcBef>
            <a:spcAft>
              <a:spcPct val="35000"/>
            </a:spcAft>
          </a:pPr>
          <a:r>
            <a:rPr lang="fr-FR" sz="2000" kern="1200" dirty="0" smtClean="0">
              <a:latin typeface="Arial" panose="020B0604020202020204" pitchFamily="34" charset="0"/>
              <a:cs typeface="Arial" panose="020B0604020202020204" pitchFamily="34" charset="0"/>
            </a:rPr>
            <a:t>1. Introduction</a:t>
          </a:r>
          <a:endParaRPr lang="fr-FR" sz="2000" kern="1200" dirty="0">
            <a:latin typeface="Arial" panose="020B0604020202020204" pitchFamily="34" charset="0"/>
            <a:cs typeface="Arial" panose="020B0604020202020204" pitchFamily="34" charset="0"/>
          </a:endParaRPr>
        </a:p>
      </dsp:txBody>
      <dsp:txXfrm>
        <a:off x="464710" y="308127"/>
        <a:ext cx="7768188" cy="616648"/>
      </dsp:txXfrm>
    </dsp:sp>
    <dsp:sp modelId="{8F788AA2-E131-4073-B8F9-F38E8A517608}">
      <dsp:nvSpPr>
        <dsp:cNvPr id="0" name=""/>
        <dsp:cNvSpPr/>
      </dsp:nvSpPr>
      <dsp:spPr>
        <a:xfrm>
          <a:off x="79305" y="231045"/>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BD3E70-AEF0-4116-B6F6-DE8AFA1ACB2C}">
      <dsp:nvSpPr>
        <dsp:cNvPr id="0" name=""/>
        <dsp:cNvSpPr/>
      </dsp:nvSpPr>
      <dsp:spPr>
        <a:xfrm>
          <a:off x="906583" y="1232804"/>
          <a:ext cx="7326316" cy="616648"/>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50800" rIns="50800" bIns="50800" numCol="1" spcCol="1270" anchor="ctr" anchorCtr="0">
          <a:noAutofit/>
        </a:bodyPr>
        <a:lstStyle/>
        <a:p>
          <a:pPr lvl="0" algn="l" defTabSz="889000">
            <a:lnSpc>
              <a:spcPct val="90000"/>
            </a:lnSpc>
            <a:spcBef>
              <a:spcPct val="0"/>
            </a:spcBef>
            <a:spcAft>
              <a:spcPct val="35000"/>
            </a:spcAft>
          </a:pPr>
          <a:r>
            <a:rPr lang="fr-FR" sz="2000" kern="1200" dirty="0" smtClean="0">
              <a:latin typeface="Arial" panose="020B0604020202020204" pitchFamily="34" charset="0"/>
              <a:cs typeface="Arial" panose="020B0604020202020204" pitchFamily="34" charset="0"/>
            </a:rPr>
            <a:t>2. Fondamentaux </a:t>
          </a:r>
          <a:endParaRPr lang="fr-FR" sz="2000" kern="1200" dirty="0">
            <a:latin typeface="Arial" panose="020B0604020202020204" pitchFamily="34" charset="0"/>
            <a:cs typeface="Arial" panose="020B0604020202020204" pitchFamily="34" charset="0"/>
          </a:endParaRPr>
        </a:p>
      </dsp:txBody>
      <dsp:txXfrm>
        <a:off x="906583" y="1232804"/>
        <a:ext cx="7326316" cy="616648"/>
      </dsp:txXfrm>
    </dsp:sp>
    <dsp:sp modelId="{9CF8DC91-FBE4-4679-B8F9-549B7FF7107F}">
      <dsp:nvSpPr>
        <dsp:cNvPr id="0" name=""/>
        <dsp:cNvSpPr/>
      </dsp:nvSpPr>
      <dsp:spPr>
        <a:xfrm>
          <a:off x="521177" y="1155723"/>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AA9563-9C6A-4250-B1AE-A6BAFCE4FB5F}">
      <dsp:nvSpPr>
        <dsp:cNvPr id="0" name=""/>
        <dsp:cNvSpPr/>
      </dsp:nvSpPr>
      <dsp:spPr>
        <a:xfrm>
          <a:off x="1042202" y="2157481"/>
          <a:ext cx="7190697" cy="616648"/>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50800" rIns="50800" bIns="50800" numCol="1" spcCol="1270" anchor="ctr" anchorCtr="0">
          <a:noAutofit/>
        </a:bodyPr>
        <a:lstStyle/>
        <a:p>
          <a:pPr lvl="0" algn="l" defTabSz="889000">
            <a:lnSpc>
              <a:spcPct val="90000"/>
            </a:lnSpc>
            <a:spcBef>
              <a:spcPct val="0"/>
            </a:spcBef>
            <a:spcAft>
              <a:spcPct val="35000"/>
            </a:spcAft>
          </a:pPr>
          <a:r>
            <a:rPr lang="fr-FR" sz="2000" kern="1200" dirty="0" smtClean="0">
              <a:latin typeface="Arial" panose="020B0604020202020204" pitchFamily="34" charset="0"/>
              <a:cs typeface="Arial" panose="020B0604020202020204" pitchFamily="34" charset="0"/>
            </a:rPr>
            <a:t>3. Méthodologie </a:t>
          </a:r>
          <a:endParaRPr lang="fr-FR" sz="2000" kern="1200" dirty="0">
            <a:latin typeface="Arial" panose="020B0604020202020204" pitchFamily="34" charset="0"/>
            <a:cs typeface="Arial" panose="020B0604020202020204" pitchFamily="34" charset="0"/>
          </a:endParaRPr>
        </a:p>
      </dsp:txBody>
      <dsp:txXfrm>
        <a:off x="1042202" y="2157481"/>
        <a:ext cx="7190697" cy="616648"/>
      </dsp:txXfrm>
    </dsp:sp>
    <dsp:sp modelId="{55010BED-6042-46F0-A3BF-4D27CD19526D}">
      <dsp:nvSpPr>
        <dsp:cNvPr id="0" name=""/>
        <dsp:cNvSpPr/>
      </dsp:nvSpPr>
      <dsp:spPr>
        <a:xfrm>
          <a:off x="656796" y="2080400"/>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B22383-5897-4858-846C-62F5141410A8}">
      <dsp:nvSpPr>
        <dsp:cNvPr id="0" name=""/>
        <dsp:cNvSpPr/>
      </dsp:nvSpPr>
      <dsp:spPr>
        <a:xfrm>
          <a:off x="906583" y="3082158"/>
          <a:ext cx="7326316" cy="616648"/>
        </a:xfrm>
        <a:prstGeom prst="rect">
          <a:avLst/>
        </a:prstGeom>
        <a:solidFill>
          <a:srgbClr val="F18E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50800" rIns="50800" bIns="50800" numCol="1" spcCol="1270" anchor="ctr" anchorCtr="0">
          <a:noAutofit/>
        </a:bodyPr>
        <a:lstStyle/>
        <a:p>
          <a:pPr lvl="0" algn="l" defTabSz="889000">
            <a:lnSpc>
              <a:spcPct val="90000"/>
            </a:lnSpc>
            <a:spcBef>
              <a:spcPct val="0"/>
            </a:spcBef>
            <a:spcAft>
              <a:spcPct val="35000"/>
            </a:spcAft>
          </a:pPr>
          <a:r>
            <a:rPr lang="fr-FR" sz="2000" kern="1200" dirty="0" smtClean="0">
              <a:latin typeface="Arial" panose="020B0604020202020204" pitchFamily="34" charset="0"/>
              <a:cs typeface="Arial" panose="020B0604020202020204" pitchFamily="34" charset="0"/>
            </a:rPr>
            <a:t>4</a:t>
          </a:r>
          <a:r>
            <a:rPr lang="fr-FR" sz="2800" kern="1200" dirty="0" smtClean="0">
              <a:latin typeface="Arial" panose="020B0604020202020204" pitchFamily="34" charset="0"/>
              <a:cs typeface="Arial" panose="020B0604020202020204" pitchFamily="34" charset="0"/>
            </a:rPr>
            <a:t>.</a:t>
          </a:r>
          <a:r>
            <a:rPr lang="fr-FR" sz="2000" kern="1200" dirty="0" smtClean="0">
              <a:latin typeface="Arial" panose="020B0604020202020204" pitchFamily="34" charset="0"/>
              <a:cs typeface="Arial" panose="020B0604020202020204" pitchFamily="34" charset="0"/>
            </a:rPr>
            <a:t> Enjeux de la politique d’archivage </a:t>
          </a:r>
          <a:endParaRPr lang="fr-FR" sz="2000" kern="1200" dirty="0">
            <a:latin typeface="Arial" panose="020B0604020202020204" pitchFamily="34" charset="0"/>
            <a:cs typeface="Arial" panose="020B0604020202020204" pitchFamily="34" charset="0"/>
          </a:endParaRPr>
        </a:p>
      </dsp:txBody>
      <dsp:txXfrm>
        <a:off x="906583" y="3082158"/>
        <a:ext cx="7326316" cy="616648"/>
      </dsp:txXfrm>
    </dsp:sp>
    <dsp:sp modelId="{24AC994B-CEC4-47FD-9EF7-AD4ECEB82BB0}">
      <dsp:nvSpPr>
        <dsp:cNvPr id="0" name=""/>
        <dsp:cNvSpPr/>
      </dsp:nvSpPr>
      <dsp:spPr>
        <a:xfrm>
          <a:off x="521177" y="3005077"/>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DEBB31-008D-41AC-9785-834C9BCFC0DC}">
      <dsp:nvSpPr>
        <dsp:cNvPr id="0" name=""/>
        <dsp:cNvSpPr/>
      </dsp:nvSpPr>
      <dsp:spPr>
        <a:xfrm>
          <a:off x="464710" y="4006835"/>
          <a:ext cx="7768188" cy="6166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9465" tIns="50800" rIns="50800" bIns="50800" numCol="1" spcCol="1270" anchor="ctr" anchorCtr="0">
          <a:noAutofit/>
        </a:bodyPr>
        <a:lstStyle/>
        <a:p>
          <a:pPr lvl="0" algn="l" defTabSz="889000">
            <a:lnSpc>
              <a:spcPct val="90000"/>
            </a:lnSpc>
            <a:spcBef>
              <a:spcPct val="0"/>
            </a:spcBef>
            <a:spcAft>
              <a:spcPct val="35000"/>
            </a:spcAft>
          </a:pPr>
          <a:r>
            <a:rPr lang="fr-FR" sz="2000" kern="1200" dirty="0" smtClean="0">
              <a:latin typeface="Arial" panose="020B0604020202020204" pitchFamily="34" charset="0"/>
              <a:cs typeface="Arial" panose="020B0604020202020204" pitchFamily="34" charset="0"/>
            </a:rPr>
            <a:t>5. Conclusion </a:t>
          </a:r>
          <a:endParaRPr lang="fr-FR" sz="2000" kern="1200" dirty="0">
            <a:latin typeface="Arial" panose="020B0604020202020204" pitchFamily="34" charset="0"/>
            <a:cs typeface="Arial" panose="020B0604020202020204" pitchFamily="34" charset="0"/>
          </a:endParaRPr>
        </a:p>
      </dsp:txBody>
      <dsp:txXfrm>
        <a:off x="464710" y="4006835"/>
        <a:ext cx="7768188" cy="616648"/>
      </dsp:txXfrm>
    </dsp:sp>
    <dsp:sp modelId="{8D12D708-7DF2-4820-8682-C5CCD15CD219}">
      <dsp:nvSpPr>
        <dsp:cNvPr id="0" name=""/>
        <dsp:cNvSpPr/>
      </dsp:nvSpPr>
      <dsp:spPr>
        <a:xfrm>
          <a:off x="79305" y="3929754"/>
          <a:ext cx="770810" cy="77081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0"/>
            <a:ext cx="2944813" cy="496888"/>
          </a:xfrm>
          <a:prstGeom prst="rect">
            <a:avLst/>
          </a:prstGeom>
        </p:spPr>
        <p:txBody>
          <a:bodyPr vert="horz" lIns="91973" tIns="45986" rIns="91973" bIns="45986" rtlCol="0"/>
          <a:lstStyle>
            <a:lvl1pPr algn="l">
              <a:defRPr sz="1200" b="0"/>
            </a:lvl1pPr>
          </a:lstStyle>
          <a:p>
            <a:pPr>
              <a:defRPr/>
            </a:pPr>
            <a:endParaRPr lang="fr-FR"/>
          </a:p>
        </p:txBody>
      </p:sp>
      <p:sp>
        <p:nvSpPr>
          <p:cNvPr id="3" name="Espace réservé de la date 2"/>
          <p:cNvSpPr>
            <a:spLocks noGrp="1"/>
          </p:cNvSpPr>
          <p:nvPr>
            <p:ph type="dt" sz="quarter" idx="1"/>
          </p:nvPr>
        </p:nvSpPr>
        <p:spPr>
          <a:xfrm>
            <a:off x="3851279" y="0"/>
            <a:ext cx="2944813" cy="496888"/>
          </a:xfrm>
          <a:prstGeom prst="rect">
            <a:avLst/>
          </a:prstGeom>
        </p:spPr>
        <p:txBody>
          <a:bodyPr vert="horz" lIns="91973" tIns="45986" rIns="91973" bIns="45986" rtlCol="0"/>
          <a:lstStyle>
            <a:lvl1pPr algn="r">
              <a:defRPr sz="1200" b="0"/>
            </a:lvl1pPr>
          </a:lstStyle>
          <a:p>
            <a:pPr>
              <a:defRPr/>
            </a:pPr>
            <a:fld id="{FD8D37FF-4F79-47D3-8B88-CA5BEAE0DA59}" type="datetimeFigureOut">
              <a:rPr lang="fr-FR"/>
              <a:pPr>
                <a:defRPr/>
              </a:pPr>
              <a:t>28/12/2015</a:t>
            </a:fld>
            <a:endParaRPr lang="fr-FR"/>
          </a:p>
        </p:txBody>
      </p:sp>
      <p:sp>
        <p:nvSpPr>
          <p:cNvPr id="4" name="Espace réservé du pied de page 3"/>
          <p:cNvSpPr>
            <a:spLocks noGrp="1"/>
          </p:cNvSpPr>
          <p:nvPr>
            <p:ph type="ftr" sz="quarter" idx="2"/>
          </p:nvPr>
        </p:nvSpPr>
        <p:spPr>
          <a:xfrm>
            <a:off x="3" y="9428167"/>
            <a:ext cx="2944813" cy="496887"/>
          </a:xfrm>
          <a:prstGeom prst="rect">
            <a:avLst/>
          </a:prstGeom>
        </p:spPr>
        <p:txBody>
          <a:bodyPr vert="horz" lIns="91973" tIns="45986" rIns="91973" bIns="45986" rtlCol="0" anchor="b"/>
          <a:lstStyle>
            <a:lvl1pPr algn="l">
              <a:defRPr sz="1200" b="0"/>
            </a:lvl1pPr>
          </a:lstStyle>
          <a:p>
            <a:pPr>
              <a:defRPr/>
            </a:pPr>
            <a:endParaRPr lang="fr-FR"/>
          </a:p>
        </p:txBody>
      </p:sp>
      <p:sp>
        <p:nvSpPr>
          <p:cNvPr id="5" name="Espace réservé du numéro de diapositive 4"/>
          <p:cNvSpPr>
            <a:spLocks noGrp="1"/>
          </p:cNvSpPr>
          <p:nvPr>
            <p:ph type="sldNum" sz="quarter" idx="3"/>
          </p:nvPr>
        </p:nvSpPr>
        <p:spPr>
          <a:xfrm>
            <a:off x="3851279" y="9428167"/>
            <a:ext cx="2944813" cy="496887"/>
          </a:xfrm>
          <a:prstGeom prst="rect">
            <a:avLst/>
          </a:prstGeom>
        </p:spPr>
        <p:txBody>
          <a:bodyPr vert="horz" lIns="91973" tIns="45986" rIns="91973" bIns="45986" rtlCol="0" anchor="b"/>
          <a:lstStyle>
            <a:lvl1pPr algn="r">
              <a:defRPr sz="1200" b="0"/>
            </a:lvl1pPr>
          </a:lstStyle>
          <a:p>
            <a:pPr>
              <a:defRPr/>
            </a:pPr>
            <a:fld id="{2D8B48FA-3B99-4E5E-B9EF-2F6CF06A7F98}" type="slidenum">
              <a:rPr lang="fr-FR"/>
              <a:pPr>
                <a:defRPr/>
              </a:pPr>
              <a:t>‹N°›</a:t>
            </a:fld>
            <a:endParaRPr lang="fr-FR"/>
          </a:p>
        </p:txBody>
      </p:sp>
    </p:spTree>
    <p:extLst>
      <p:ext uri="{BB962C8B-B14F-4D97-AF65-F5344CB8AC3E}">
        <p14:creationId xmlns:p14="http://schemas.microsoft.com/office/powerpoint/2010/main" val="2311894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 y="0"/>
            <a:ext cx="2944813" cy="496888"/>
          </a:xfrm>
          <a:prstGeom prst="rect">
            <a:avLst/>
          </a:prstGeom>
          <a:noFill/>
          <a:ln w="9525">
            <a:noFill/>
            <a:miter lim="800000"/>
            <a:headEnd/>
            <a:tailEnd/>
          </a:ln>
          <a:effectLst/>
        </p:spPr>
        <p:txBody>
          <a:bodyPr vert="horz" wrap="square" lIns="91973" tIns="45986" rIns="91973" bIns="45986" numCol="1" anchor="t" anchorCtr="0" compatLnSpc="1">
            <a:prstTxWarp prst="textNoShape">
              <a:avLst/>
            </a:prstTxWarp>
          </a:bodyPr>
          <a:lstStyle>
            <a:lvl1pPr>
              <a:defRPr sz="1200" b="0"/>
            </a:lvl1pPr>
          </a:lstStyle>
          <a:p>
            <a:pPr>
              <a:defRPr/>
            </a:pPr>
            <a:endParaRPr lang="fr-FR"/>
          </a:p>
        </p:txBody>
      </p:sp>
      <p:sp>
        <p:nvSpPr>
          <p:cNvPr id="5123" name="Rectangle 3"/>
          <p:cNvSpPr>
            <a:spLocks noGrp="1" noChangeArrowheads="1"/>
          </p:cNvSpPr>
          <p:nvPr>
            <p:ph type="dt" idx="1"/>
          </p:nvPr>
        </p:nvSpPr>
        <p:spPr bwMode="auto">
          <a:xfrm>
            <a:off x="3851279" y="0"/>
            <a:ext cx="2944813" cy="496888"/>
          </a:xfrm>
          <a:prstGeom prst="rect">
            <a:avLst/>
          </a:prstGeom>
          <a:noFill/>
          <a:ln w="9525">
            <a:noFill/>
            <a:miter lim="800000"/>
            <a:headEnd/>
            <a:tailEnd/>
          </a:ln>
          <a:effectLst/>
        </p:spPr>
        <p:txBody>
          <a:bodyPr vert="horz" wrap="square" lIns="91973" tIns="45986" rIns="91973" bIns="45986" numCol="1" anchor="t" anchorCtr="0" compatLnSpc="1">
            <a:prstTxWarp prst="textNoShape">
              <a:avLst/>
            </a:prstTxWarp>
          </a:bodyPr>
          <a:lstStyle>
            <a:lvl1pPr algn="r">
              <a:defRPr sz="1200" b="0"/>
            </a:lvl1pPr>
          </a:lstStyle>
          <a:p>
            <a:pPr>
              <a:defRPr/>
            </a:pPr>
            <a:endParaRPr lang="fr-FR"/>
          </a:p>
        </p:txBody>
      </p:sp>
      <p:sp>
        <p:nvSpPr>
          <p:cNvPr id="1536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7" y="4714879"/>
            <a:ext cx="5438775" cy="4467225"/>
          </a:xfrm>
          <a:prstGeom prst="rect">
            <a:avLst/>
          </a:prstGeom>
          <a:noFill/>
          <a:ln w="9525">
            <a:noFill/>
            <a:miter lim="800000"/>
            <a:headEnd/>
            <a:tailEnd/>
          </a:ln>
          <a:effectLst/>
        </p:spPr>
        <p:txBody>
          <a:bodyPr vert="horz" wrap="square" lIns="91973" tIns="45986" rIns="91973" bIns="45986"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5126" name="Rectangle 6"/>
          <p:cNvSpPr>
            <a:spLocks noGrp="1" noChangeArrowheads="1"/>
          </p:cNvSpPr>
          <p:nvPr>
            <p:ph type="ftr" sz="quarter" idx="4"/>
          </p:nvPr>
        </p:nvSpPr>
        <p:spPr bwMode="auto">
          <a:xfrm>
            <a:off x="3" y="9428167"/>
            <a:ext cx="2944813" cy="496887"/>
          </a:xfrm>
          <a:prstGeom prst="rect">
            <a:avLst/>
          </a:prstGeom>
          <a:noFill/>
          <a:ln w="9525">
            <a:noFill/>
            <a:miter lim="800000"/>
            <a:headEnd/>
            <a:tailEnd/>
          </a:ln>
          <a:effectLst/>
        </p:spPr>
        <p:txBody>
          <a:bodyPr vert="horz" wrap="square" lIns="91973" tIns="45986" rIns="91973" bIns="45986" numCol="1" anchor="b" anchorCtr="0" compatLnSpc="1">
            <a:prstTxWarp prst="textNoShape">
              <a:avLst/>
            </a:prstTxWarp>
          </a:bodyPr>
          <a:lstStyle>
            <a:lvl1pPr>
              <a:defRPr sz="1200" b="0"/>
            </a:lvl1pPr>
          </a:lstStyle>
          <a:p>
            <a:pPr>
              <a:defRPr/>
            </a:pPr>
            <a:endParaRPr lang="fr-FR"/>
          </a:p>
        </p:txBody>
      </p:sp>
      <p:sp>
        <p:nvSpPr>
          <p:cNvPr id="5127" name="Rectangle 7"/>
          <p:cNvSpPr>
            <a:spLocks noGrp="1" noChangeArrowheads="1"/>
          </p:cNvSpPr>
          <p:nvPr>
            <p:ph type="sldNum" sz="quarter" idx="5"/>
          </p:nvPr>
        </p:nvSpPr>
        <p:spPr bwMode="auto">
          <a:xfrm>
            <a:off x="3851279" y="9428167"/>
            <a:ext cx="2944813" cy="496887"/>
          </a:xfrm>
          <a:prstGeom prst="rect">
            <a:avLst/>
          </a:prstGeom>
          <a:noFill/>
          <a:ln w="9525">
            <a:noFill/>
            <a:miter lim="800000"/>
            <a:headEnd/>
            <a:tailEnd/>
          </a:ln>
          <a:effectLst/>
        </p:spPr>
        <p:txBody>
          <a:bodyPr vert="horz" wrap="square" lIns="91973" tIns="45986" rIns="91973" bIns="45986" numCol="1" anchor="b" anchorCtr="0" compatLnSpc="1">
            <a:prstTxWarp prst="textNoShape">
              <a:avLst/>
            </a:prstTxWarp>
          </a:bodyPr>
          <a:lstStyle>
            <a:lvl1pPr algn="r">
              <a:defRPr sz="1200" b="0"/>
            </a:lvl1pPr>
          </a:lstStyle>
          <a:p>
            <a:pPr>
              <a:defRPr/>
            </a:pPr>
            <a:fld id="{FBFA2ACA-53B6-42D6-81EA-3B8890E54B7F}" type="slidenum">
              <a:rPr lang="fr-FR"/>
              <a:pPr>
                <a:defRPr/>
              </a:pPr>
              <a:t>‹N°›</a:t>
            </a:fld>
            <a:endParaRPr lang="fr-FR"/>
          </a:p>
        </p:txBody>
      </p:sp>
    </p:spTree>
    <p:extLst>
      <p:ext uri="{BB962C8B-B14F-4D97-AF65-F5344CB8AC3E}">
        <p14:creationId xmlns:p14="http://schemas.microsoft.com/office/powerpoint/2010/main" val="36901234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1</a:t>
            </a:fld>
            <a:endParaRPr lang="fr-FR"/>
          </a:p>
        </p:txBody>
      </p:sp>
    </p:spTree>
    <p:extLst>
      <p:ext uri="{BB962C8B-B14F-4D97-AF65-F5344CB8AC3E}">
        <p14:creationId xmlns:p14="http://schemas.microsoft.com/office/powerpoint/2010/main" val="2634788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FBFA2ACA-53B6-42D6-81EA-3B8890E54B7F}" type="slidenum">
              <a:rPr lang="fr-FR" smtClean="0">
                <a:solidFill>
                  <a:prstClr val="black"/>
                </a:solidFill>
              </a:rPr>
              <a:pPr>
                <a:defRPr/>
              </a:pPr>
              <a:t>11</a:t>
            </a:fld>
            <a:endParaRPr lang="fr-FR">
              <a:solidFill>
                <a:prstClr val="black"/>
              </a:solidFill>
            </a:endParaRPr>
          </a:p>
        </p:txBody>
      </p:sp>
    </p:spTree>
    <p:extLst>
      <p:ext uri="{BB962C8B-B14F-4D97-AF65-F5344CB8AC3E}">
        <p14:creationId xmlns:p14="http://schemas.microsoft.com/office/powerpoint/2010/main" val="386958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D01D75E0-4FE6-4763-A8B7-A95EF894CF98}" type="slidenum">
              <a:rPr lang="fr-FR" smtClean="0"/>
              <a:pPr>
                <a:defRPr/>
              </a:pPr>
              <a:t>12</a:t>
            </a:fld>
            <a:endParaRPr lang="fr-FR"/>
          </a:p>
        </p:txBody>
      </p:sp>
    </p:spTree>
    <p:extLst>
      <p:ext uri="{BB962C8B-B14F-4D97-AF65-F5344CB8AC3E}">
        <p14:creationId xmlns:p14="http://schemas.microsoft.com/office/powerpoint/2010/main" val="2127127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363538" indent="-363538">
              <a:lnSpc>
                <a:spcPct val="100000"/>
              </a:lnSpc>
              <a:spcBef>
                <a:spcPct val="50000"/>
              </a:spcBef>
            </a:pPr>
            <a:endParaRPr lang="fr-FR" dirty="0"/>
          </a:p>
        </p:txBody>
      </p:sp>
      <p:sp>
        <p:nvSpPr>
          <p:cNvPr id="4" name="Espace réservé du numéro de diapositive 3"/>
          <p:cNvSpPr>
            <a:spLocks noGrp="1"/>
          </p:cNvSpPr>
          <p:nvPr>
            <p:ph type="sldNum" sz="quarter" idx="10"/>
          </p:nvPr>
        </p:nvSpPr>
        <p:spPr/>
        <p:txBody>
          <a:bodyPr/>
          <a:lstStyle/>
          <a:p>
            <a:pPr>
              <a:defRPr/>
            </a:pPr>
            <a:fld id="{D01D75E0-4FE6-4763-A8B7-A95EF894CF98}" type="slidenum">
              <a:rPr lang="fr-FR" smtClean="0"/>
              <a:pPr>
                <a:defRPr/>
              </a:pPr>
              <a:t>13</a:t>
            </a:fld>
            <a:endParaRPr lang="fr-FR"/>
          </a:p>
        </p:txBody>
      </p:sp>
    </p:spTree>
    <p:extLst>
      <p:ext uri="{BB962C8B-B14F-4D97-AF65-F5344CB8AC3E}">
        <p14:creationId xmlns:p14="http://schemas.microsoft.com/office/powerpoint/2010/main" val="2908249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D01D75E0-4FE6-4763-A8B7-A95EF894CF98}" type="slidenum">
              <a:rPr lang="fr-FR" smtClean="0"/>
              <a:pPr>
                <a:defRPr/>
              </a:pPr>
              <a:t>14</a:t>
            </a:fld>
            <a:endParaRPr lang="fr-FR"/>
          </a:p>
        </p:txBody>
      </p:sp>
    </p:spTree>
    <p:extLst>
      <p:ext uri="{BB962C8B-B14F-4D97-AF65-F5344CB8AC3E}">
        <p14:creationId xmlns:p14="http://schemas.microsoft.com/office/powerpoint/2010/main" val="4196717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D01D75E0-4FE6-4763-A8B7-A95EF894CF98}" type="slidenum">
              <a:rPr lang="fr-FR" smtClean="0"/>
              <a:pPr>
                <a:defRPr/>
              </a:pPr>
              <a:t>15</a:t>
            </a:fld>
            <a:endParaRPr lang="fr-FR"/>
          </a:p>
        </p:txBody>
      </p:sp>
    </p:spTree>
    <p:extLst>
      <p:ext uri="{BB962C8B-B14F-4D97-AF65-F5344CB8AC3E}">
        <p14:creationId xmlns:p14="http://schemas.microsoft.com/office/powerpoint/2010/main" val="30883312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D01D75E0-4FE6-4763-A8B7-A95EF894CF98}" type="slidenum">
              <a:rPr lang="fr-FR" smtClean="0"/>
              <a:pPr>
                <a:defRPr/>
              </a:pPr>
              <a:t>16</a:t>
            </a:fld>
            <a:endParaRPr lang="fr-FR"/>
          </a:p>
        </p:txBody>
      </p:sp>
    </p:spTree>
    <p:extLst>
      <p:ext uri="{BB962C8B-B14F-4D97-AF65-F5344CB8AC3E}">
        <p14:creationId xmlns:p14="http://schemas.microsoft.com/office/powerpoint/2010/main" val="6542458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FBFA2ACA-53B6-42D6-81EA-3B8890E54B7F}" type="slidenum">
              <a:rPr lang="fr-FR" smtClean="0">
                <a:solidFill>
                  <a:prstClr val="black"/>
                </a:solidFill>
              </a:rPr>
              <a:pPr>
                <a:defRPr/>
              </a:pPr>
              <a:t>21</a:t>
            </a:fld>
            <a:endParaRPr lang="fr-FR">
              <a:solidFill>
                <a:prstClr val="black"/>
              </a:solidFill>
            </a:endParaRPr>
          </a:p>
        </p:txBody>
      </p:sp>
    </p:spTree>
    <p:extLst>
      <p:ext uri="{BB962C8B-B14F-4D97-AF65-F5344CB8AC3E}">
        <p14:creationId xmlns:p14="http://schemas.microsoft.com/office/powerpoint/2010/main" val="1471967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4" name="Espace réservé du numéro de diapositive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C6C54B4-3C11-4A34-8AE2-9D281BEFF9C7}" type="slidenum">
              <a:rPr lang="fr-FR" altLang="fr-FR">
                <a:solidFill>
                  <a:srgbClr val="000000"/>
                </a:solidFill>
                <a:latin typeface="Calibri" panose="020F0502020204030204" pitchFamily="34" charset="0"/>
              </a:rPr>
              <a:pPr eaLnBrk="1" hangingPunct="1"/>
              <a:t>26</a:t>
            </a:fld>
            <a:endParaRPr lang="fr-FR" altLang="fr-FR">
              <a:solidFill>
                <a:srgbClr val="000000"/>
              </a:solidFill>
              <a:latin typeface="Calibri" panose="020F0502020204030204" pitchFamily="34" charset="0"/>
            </a:endParaRPr>
          </a:p>
        </p:txBody>
      </p:sp>
    </p:spTree>
    <p:extLst>
      <p:ext uri="{BB962C8B-B14F-4D97-AF65-F5344CB8AC3E}">
        <p14:creationId xmlns:p14="http://schemas.microsoft.com/office/powerpoint/2010/main" val="3968209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FBFA2ACA-53B6-42D6-81EA-3B8890E54B7F}" type="slidenum">
              <a:rPr lang="fr-FR" smtClean="0"/>
              <a:pPr>
                <a:defRPr/>
              </a:pPr>
              <a:t>2</a:t>
            </a:fld>
            <a:endParaRPr lang="fr-FR"/>
          </a:p>
        </p:txBody>
      </p:sp>
    </p:spTree>
    <p:extLst>
      <p:ext uri="{BB962C8B-B14F-4D97-AF65-F5344CB8AC3E}">
        <p14:creationId xmlns:p14="http://schemas.microsoft.com/office/powerpoint/2010/main" val="2576295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FBFA2ACA-53B6-42D6-81EA-3B8890E54B7F}" type="slidenum">
              <a:rPr lang="fr-FR" smtClean="0">
                <a:solidFill>
                  <a:prstClr val="black"/>
                </a:solidFill>
              </a:rPr>
              <a:pPr>
                <a:defRPr/>
              </a:pPr>
              <a:t>3</a:t>
            </a:fld>
            <a:endParaRPr lang="fr-FR">
              <a:solidFill>
                <a:prstClr val="black"/>
              </a:solidFill>
            </a:endParaRPr>
          </a:p>
        </p:txBody>
      </p:sp>
    </p:spTree>
    <p:extLst>
      <p:ext uri="{BB962C8B-B14F-4D97-AF65-F5344CB8AC3E}">
        <p14:creationId xmlns:p14="http://schemas.microsoft.com/office/powerpoint/2010/main" val="1304596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FBFA2ACA-53B6-42D6-81EA-3B8890E54B7F}" type="slidenum">
              <a:rPr lang="fr-FR" smtClean="0"/>
              <a:pPr>
                <a:defRPr/>
              </a:pPr>
              <a:t>4</a:t>
            </a:fld>
            <a:endParaRPr lang="fr-FR"/>
          </a:p>
        </p:txBody>
      </p:sp>
    </p:spTree>
    <p:extLst>
      <p:ext uri="{BB962C8B-B14F-4D97-AF65-F5344CB8AC3E}">
        <p14:creationId xmlns:p14="http://schemas.microsoft.com/office/powerpoint/2010/main" val="4051276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4" name="Espace réservé du numéro de diapositive 3"/>
          <p:cNvSpPr>
            <a:spLocks noGrp="1"/>
          </p:cNvSpPr>
          <p:nvPr>
            <p:ph type="sldNum" sz="quarter" idx="5"/>
          </p:nvPr>
        </p:nvSpPr>
        <p:spPr/>
        <p:txBody>
          <a:bodyPr/>
          <a:lstStyle/>
          <a:p>
            <a:pPr>
              <a:defRPr/>
            </a:pPr>
            <a:fld id="{C52F3A6B-7D4B-40B1-AEEC-31C2128608D3}" type="slidenum">
              <a:rPr lang="fr-FR" smtClean="0"/>
              <a:pPr>
                <a:defRPr/>
              </a:pPr>
              <a:t>5</a:t>
            </a:fld>
            <a:endParaRPr lang="fr-FR"/>
          </a:p>
        </p:txBody>
      </p:sp>
    </p:spTree>
    <p:extLst>
      <p:ext uri="{BB962C8B-B14F-4D97-AF65-F5344CB8AC3E}">
        <p14:creationId xmlns:p14="http://schemas.microsoft.com/office/powerpoint/2010/main" val="489123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D01D75E0-4FE6-4763-A8B7-A95EF894CF98}" type="slidenum">
              <a:rPr lang="fr-FR" smtClean="0"/>
              <a:pPr>
                <a:defRPr/>
              </a:pPr>
              <a:t>6</a:t>
            </a:fld>
            <a:endParaRPr lang="fr-FR"/>
          </a:p>
        </p:txBody>
      </p:sp>
    </p:spTree>
    <p:extLst>
      <p:ext uri="{BB962C8B-B14F-4D97-AF65-F5344CB8AC3E}">
        <p14:creationId xmlns:p14="http://schemas.microsoft.com/office/powerpoint/2010/main" val="1188391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D01D75E0-4FE6-4763-A8B7-A95EF894CF98}" type="slidenum">
              <a:rPr lang="fr-FR" smtClean="0"/>
              <a:pPr>
                <a:defRPr/>
              </a:pPr>
              <a:t>7</a:t>
            </a:fld>
            <a:endParaRPr lang="fr-FR"/>
          </a:p>
        </p:txBody>
      </p:sp>
    </p:spTree>
    <p:extLst>
      <p:ext uri="{BB962C8B-B14F-4D97-AF65-F5344CB8AC3E}">
        <p14:creationId xmlns:p14="http://schemas.microsoft.com/office/powerpoint/2010/main" val="635801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4" name="Espace réservé du numéro de diapositive 3"/>
          <p:cNvSpPr>
            <a:spLocks noGrp="1"/>
          </p:cNvSpPr>
          <p:nvPr>
            <p:ph type="sldNum" sz="quarter" idx="5"/>
          </p:nvPr>
        </p:nvSpPr>
        <p:spPr/>
        <p:txBody>
          <a:bodyPr/>
          <a:lstStyle/>
          <a:p>
            <a:pPr>
              <a:defRPr/>
            </a:pPr>
            <a:fld id="{06FAF5C8-7F74-4B58-9D8D-E08DF368CB8D}" type="slidenum">
              <a:rPr lang="fr-FR">
                <a:solidFill>
                  <a:prstClr val="black"/>
                </a:solidFill>
              </a:rPr>
              <a:pPr>
                <a:defRPr/>
              </a:pPr>
              <a:t>8</a:t>
            </a:fld>
            <a:endParaRPr lang="fr-FR" dirty="0">
              <a:solidFill>
                <a:prstClr val="black"/>
              </a:solidFill>
            </a:endParaRPr>
          </a:p>
        </p:txBody>
      </p:sp>
    </p:spTree>
    <p:extLst>
      <p:ext uri="{BB962C8B-B14F-4D97-AF65-F5344CB8AC3E}">
        <p14:creationId xmlns:p14="http://schemas.microsoft.com/office/powerpoint/2010/main" val="81275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D01D75E0-4FE6-4763-A8B7-A95EF894CF98}" type="slidenum">
              <a:rPr lang="fr-FR" smtClean="0"/>
              <a:pPr>
                <a:defRPr/>
              </a:pPr>
              <a:t>9</a:t>
            </a:fld>
            <a:endParaRPr lang="fr-FR"/>
          </a:p>
        </p:txBody>
      </p:sp>
    </p:spTree>
    <p:extLst>
      <p:ext uri="{BB962C8B-B14F-4D97-AF65-F5344CB8AC3E}">
        <p14:creationId xmlns:p14="http://schemas.microsoft.com/office/powerpoint/2010/main" val="8244781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Users/pixelis/Desktop/pour%20masque%20PPT/COUV_PPT_01_OK.png"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file://localhost/Users/pixelis/Desktop/pour%20masque%20PPT/marianne-cartouche.wmf" TargetMode="External"/><Relationship Id="rId4" Type="http://schemas.openxmlformats.org/officeDocument/2006/relationships/image" Target="../media/image2.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file://localhost/Users/pixelis/Desktop/pour%20masque%20PPT/COUV_PPT_01_OK.png" TargetMode="External"/><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file://localhost/Users/pixelis/Desktop/pour%20masque%20PPT/marianne-cartouche.wmf" TargetMode="External"/><Relationship Id="rId4" Type="http://schemas.openxmlformats.org/officeDocument/2006/relationships/image" Target="../media/image2.wmf"/></Relationships>
</file>

<file path=ppt/slideLayouts/_rels/slideLayout12.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file://localhost/Users/pixelis/Desktop/pour%20masque%20PPT/COUV_PPT_01_OK.png" TargetMode="External"/><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file://localhost/Users/pixelis/Desktop/pour%20masque%20PPT/marianne-cartouche.wmf" TargetMode="External"/><Relationship Id="rId4" Type="http://schemas.openxmlformats.org/officeDocument/2006/relationships/image" Target="../media/image2.wmf"/></Relationships>
</file>

<file path=ppt/slideLayouts/_rels/slideLayout21.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file://localhost/Users/pixelis/Desktop/pour%20masque%20PPT/COUV_PPT_01_OK.png" TargetMode="External"/><Relationship Id="rId2" Type="http://schemas.openxmlformats.org/officeDocument/2006/relationships/image" Target="../media/image1.png"/><Relationship Id="rId1" Type="http://schemas.openxmlformats.org/officeDocument/2006/relationships/slideMaster" Target="../slideMasters/slideMaster4.xml"/><Relationship Id="rId5" Type="http://schemas.openxmlformats.org/officeDocument/2006/relationships/image" Target="file://localhost/Users/pixelis/Desktop/pour%20masque%20PPT/marianne-cartouche.wmf" TargetMode="External"/><Relationship Id="rId4" Type="http://schemas.openxmlformats.org/officeDocument/2006/relationships/image" Target="../media/image2.wmf"/></Relationships>
</file>

<file path=ppt/slideLayouts/_rels/slideLayout29.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3" Type="http://schemas.openxmlformats.org/officeDocument/2006/relationships/image" Target="file:///\\localhost\Users\pixelis\Desktop\pour%20masque%20PPT\COUV_PPT_01_OK.png" TargetMode="External"/><Relationship Id="rId2" Type="http://schemas.openxmlformats.org/officeDocument/2006/relationships/image" Target="../media/image1.png"/><Relationship Id="rId1" Type="http://schemas.openxmlformats.org/officeDocument/2006/relationships/slideMaster" Target="../slideMasters/slideMaster5.xml"/><Relationship Id="rId5" Type="http://schemas.openxmlformats.org/officeDocument/2006/relationships/image" Target="file:///\\localhost\Users\pixelis\Desktop\pour%20masque%20PPT\marianne-cartouche.wmf" TargetMode="External"/><Relationship Id="rId4" Type="http://schemas.openxmlformats.org/officeDocument/2006/relationships/image" Target="../media/image2.wmf"/></Relationships>
</file>

<file path=ppt/slideLayouts/_rels/slideLayout47.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ANAP">
    <p:spTree>
      <p:nvGrpSpPr>
        <p:cNvPr id="1" name=""/>
        <p:cNvGrpSpPr/>
        <p:nvPr/>
      </p:nvGrpSpPr>
      <p:grpSpPr>
        <a:xfrm>
          <a:off x="0" y="0"/>
          <a:ext cx="0" cy="0"/>
          <a:chOff x="0" y="0"/>
          <a:chExt cx="0" cy="0"/>
        </a:xfrm>
      </p:grpSpPr>
      <p:pic>
        <p:nvPicPr>
          <p:cNvPr id="7" name="COUV_PPT_01_OK.png" descr="/Users/pixelis/Desktop/pour masque PPT/COUV_PPT_01_OK.png"/>
          <p:cNvPicPr>
            <a:picLocks noChangeAspect="1"/>
          </p:cNvPicPr>
          <p:nvPr userDrawn="1"/>
        </p:nvPicPr>
        <p:blipFill>
          <a:blip r:embed="rId2" r:link="rId3" cstate="screen"/>
          <a:stretch>
            <a:fillRect/>
          </a:stretch>
        </p:blipFill>
        <p:spPr>
          <a:xfrm>
            <a:off x="756" y="0"/>
            <a:ext cx="9143244" cy="6857433"/>
          </a:xfrm>
          <a:prstGeom prst="rect">
            <a:avLst/>
          </a:prstGeom>
        </p:spPr>
      </p:pic>
      <p:sp>
        <p:nvSpPr>
          <p:cNvPr id="2" name="Titre 1"/>
          <p:cNvSpPr>
            <a:spLocks noGrp="1"/>
          </p:cNvSpPr>
          <p:nvPr>
            <p:ph type="ctrTitle"/>
          </p:nvPr>
        </p:nvSpPr>
        <p:spPr>
          <a:xfrm>
            <a:off x="685800" y="2130425"/>
            <a:ext cx="7772400" cy="1470025"/>
          </a:xfrm>
          <a:prstGeom prst="rect">
            <a:avLst/>
          </a:prstGeom>
        </p:spPr>
        <p:txBody>
          <a:bodyPr>
            <a:normAutofit/>
          </a:bodyPr>
          <a:lstStyle>
            <a:lvl1pPr algn="l">
              <a:spcAft>
                <a:spcPts val="3600"/>
              </a:spcAft>
              <a:defRPr sz="3200" b="1" i="0" cap="all">
                <a:solidFill>
                  <a:schemeClr val="bg1"/>
                </a:solidFill>
                <a:latin typeface="Arial"/>
                <a:cs typeface="Arial"/>
              </a:defRPr>
            </a:lvl1pPr>
          </a:lstStyle>
          <a:p>
            <a:r>
              <a:rPr lang="fr-FR" dirty="0" smtClean="0"/>
              <a:t>Modifiez le style du titre</a:t>
            </a:r>
            <a:endParaRPr lang="fr-FR" dirty="0"/>
          </a:p>
        </p:txBody>
      </p:sp>
      <p:sp>
        <p:nvSpPr>
          <p:cNvPr id="3" name="Sous-titre 2"/>
          <p:cNvSpPr>
            <a:spLocks noGrp="1"/>
          </p:cNvSpPr>
          <p:nvPr>
            <p:ph type="subTitle" idx="1"/>
          </p:nvPr>
        </p:nvSpPr>
        <p:spPr>
          <a:xfrm>
            <a:off x="685800" y="3778160"/>
            <a:ext cx="7772400" cy="457200"/>
          </a:xfrm>
          <a:prstGeom prst="rect">
            <a:avLst/>
          </a:prstGeom>
        </p:spPr>
        <p:txBody>
          <a:bodyPr wrap="none">
            <a:normAutofit/>
          </a:bodyPr>
          <a:lstStyle>
            <a:lvl1pPr marL="0" indent="0" algn="l">
              <a:buNone/>
              <a:defRPr sz="18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smtClean="0"/>
          </a:p>
        </p:txBody>
      </p:sp>
      <p:sp>
        <p:nvSpPr>
          <p:cNvPr id="9" name="ZoneTexte 8"/>
          <p:cNvSpPr txBox="1"/>
          <p:nvPr userDrawn="1"/>
        </p:nvSpPr>
        <p:spPr>
          <a:xfrm>
            <a:off x="184195" y="6176616"/>
            <a:ext cx="2514600" cy="461665"/>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800" smtClean="0">
                <a:solidFill>
                  <a:srgbClr val="FFFFFF"/>
                </a:solidFill>
                <a:latin typeface="Arial"/>
                <a:cs typeface="Arial"/>
              </a:rPr>
              <a:t>Agence Nationale d’Appui à la Performance </a:t>
            </a:r>
            <a:br>
              <a:rPr lang="fr-FR" sz="800" smtClean="0">
                <a:solidFill>
                  <a:srgbClr val="FFFFFF"/>
                </a:solidFill>
                <a:latin typeface="Arial"/>
                <a:cs typeface="Arial"/>
              </a:rPr>
            </a:br>
            <a:r>
              <a:rPr lang="fr-FR" sz="800" smtClean="0">
                <a:solidFill>
                  <a:srgbClr val="FFFFFF"/>
                </a:solidFill>
                <a:latin typeface="Arial"/>
                <a:cs typeface="Arial"/>
              </a:rPr>
              <a:t>des établissements de santé et médico-sociaux</a:t>
            </a:r>
          </a:p>
          <a:p>
            <a:endParaRPr lang="fr-FR" sz="800">
              <a:solidFill>
                <a:srgbClr val="FFFFFF"/>
              </a:solidFill>
              <a:latin typeface="Arial"/>
              <a:cs typeface="Arial"/>
            </a:endParaRPr>
          </a:p>
        </p:txBody>
      </p:sp>
      <p:pic>
        <p:nvPicPr>
          <p:cNvPr id="10" name="marianne-cartouche.wmf" descr="/Users/pixelis/Desktop/pour masque PPT/marianne-cartouche.wmf"/>
          <p:cNvPicPr>
            <a:picLocks noChangeAspect="1"/>
          </p:cNvPicPr>
          <p:nvPr userDrawn="1"/>
        </p:nvPicPr>
        <p:blipFill>
          <a:blip r:embed="rId4" r:link="rId5" cstate="screen"/>
          <a:stretch>
            <a:fillRect/>
          </a:stretch>
        </p:blipFill>
        <p:spPr>
          <a:xfrm>
            <a:off x="8166956" y="6085412"/>
            <a:ext cx="582488" cy="391588"/>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Cliquez pour modifier le style du titre</a:t>
            </a:r>
            <a:endParaRPr lang="fr-FR"/>
          </a:p>
        </p:txBody>
      </p:sp>
      <p:sp>
        <p:nvSpPr>
          <p:cNvPr id="3" name="Espace réservé du contenu 2"/>
          <p:cNvSpPr>
            <a:spLocks noGrp="1"/>
          </p:cNvSpPr>
          <p:nvPr>
            <p:ph idx="1"/>
          </p:nvPr>
        </p:nvSpPr>
        <p:spPr/>
        <p:txBody>
          <a:body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4" name="Espace réservé de la date 2"/>
          <p:cNvSpPr>
            <a:spLocks noGrp="1"/>
          </p:cNvSpPr>
          <p:nvPr>
            <p:ph type="dt" sz="half" idx="10"/>
          </p:nvPr>
        </p:nvSpPr>
        <p:spPr/>
        <p:txBody>
          <a:bodyPr/>
          <a:lstStyle>
            <a:lvl1pPr>
              <a:defRPr/>
            </a:lvl1pPr>
          </a:lstStyle>
          <a:p>
            <a:pPr>
              <a:defRPr/>
            </a:pPr>
            <a:r>
              <a:rPr lang="fr-FR"/>
              <a:t>16.12.09</a:t>
            </a:r>
          </a:p>
        </p:txBody>
      </p:sp>
      <p:sp>
        <p:nvSpPr>
          <p:cNvPr id="5" name="Espace réservé du numéro de diapositive 4"/>
          <p:cNvSpPr>
            <a:spLocks noGrp="1"/>
          </p:cNvSpPr>
          <p:nvPr>
            <p:ph type="sldNum" sz="quarter" idx="11"/>
          </p:nvPr>
        </p:nvSpPr>
        <p:spPr/>
        <p:txBody>
          <a:bodyPr/>
          <a:lstStyle>
            <a:lvl1pPr>
              <a:defRPr/>
            </a:lvl1pPr>
          </a:lstStyle>
          <a:p>
            <a:pPr>
              <a:defRPr/>
            </a:pPr>
            <a:fld id="{BC228601-2A75-4CFF-B19A-E431565C0801}" type="slidenum">
              <a:rPr lang="fr-FR"/>
              <a:pPr>
                <a:defRPr/>
              </a:pPr>
              <a:t>‹N°›</a:t>
            </a:fld>
            <a:endParaRPr lang="fr-FR" dirty="0"/>
          </a:p>
        </p:txBody>
      </p:sp>
      <p:sp>
        <p:nvSpPr>
          <p:cNvPr id="6"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50499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e de titre ANAP">
    <p:spTree>
      <p:nvGrpSpPr>
        <p:cNvPr id="1" name=""/>
        <p:cNvGrpSpPr/>
        <p:nvPr/>
      </p:nvGrpSpPr>
      <p:grpSpPr>
        <a:xfrm>
          <a:off x="0" y="0"/>
          <a:ext cx="0" cy="0"/>
          <a:chOff x="0" y="0"/>
          <a:chExt cx="0" cy="0"/>
        </a:xfrm>
      </p:grpSpPr>
      <p:pic>
        <p:nvPicPr>
          <p:cNvPr id="7" name="COUV_PPT_01_OK.png" descr="/Users/pixelis/Desktop/pour masque PPT/COUV_PPT_01_OK.png"/>
          <p:cNvPicPr>
            <a:picLocks noChangeAspect="1"/>
          </p:cNvPicPr>
          <p:nvPr userDrawn="1"/>
        </p:nvPicPr>
        <p:blipFill>
          <a:blip r:embed="rId2" r:link="rId3" cstate="screen"/>
          <a:stretch>
            <a:fillRect/>
          </a:stretch>
        </p:blipFill>
        <p:spPr>
          <a:xfrm>
            <a:off x="756" y="0"/>
            <a:ext cx="9143244" cy="6857433"/>
          </a:xfrm>
          <a:prstGeom prst="rect">
            <a:avLst/>
          </a:prstGeom>
        </p:spPr>
      </p:pic>
      <p:sp>
        <p:nvSpPr>
          <p:cNvPr id="2" name="Titre 1"/>
          <p:cNvSpPr>
            <a:spLocks noGrp="1"/>
          </p:cNvSpPr>
          <p:nvPr>
            <p:ph type="ctrTitle"/>
          </p:nvPr>
        </p:nvSpPr>
        <p:spPr>
          <a:xfrm>
            <a:off x="685800" y="2130425"/>
            <a:ext cx="7772400" cy="1470025"/>
          </a:xfrm>
          <a:prstGeom prst="rect">
            <a:avLst/>
          </a:prstGeom>
        </p:spPr>
        <p:txBody>
          <a:bodyPr>
            <a:normAutofit/>
          </a:bodyPr>
          <a:lstStyle>
            <a:lvl1pPr algn="l">
              <a:spcAft>
                <a:spcPts val="3600"/>
              </a:spcAft>
              <a:defRPr sz="3200" b="1" i="0" cap="all">
                <a:solidFill>
                  <a:schemeClr val="bg1"/>
                </a:solidFill>
                <a:latin typeface="Arial"/>
                <a:cs typeface="Arial"/>
              </a:defRPr>
            </a:lvl1pPr>
          </a:lstStyle>
          <a:p>
            <a:r>
              <a:rPr lang="fr-FR" smtClean="0"/>
              <a:t>Modifiez le style du titre</a:t>
            </a:r>
            <a:endParaRPr lang="fr-FR" dirty="0"/>
          </a:p>
        </p:txBody>
      </p:sp>
      <p:sp>
        <p:nvSpPr>
          <p:cNvPr id="3" name="Sous-titre 2"/>
          <p:cNvSpPr>
            <a:spLocks noGrp="1"/>
          </p:cNvSpPr>
          <p:nvPr>
            <p:ph type="subTitle" idx="1"/>
          </p:nvPr>
        </p:nvSpPr>
        <p:spPr>
          <a:xfrm>
            <a:off x="685800" y="3778160"/>
            <a:ext cx="7772400" cy="457200"/>
          </a:xfrm>
          <a:prstGeom prst="rect">
            <a:avLst/>
          </a:prstGeom>
        </p:spPr>
        <p:txBody>
          <a:bodyPr wrap="none">
            <a:normAutofit/>
          </a:bodyPr>
          <a:lstStyle>
            <a:lvl1pPr marL="0" indent="0" algn="l">
              <a:buNone/>
              <a:defRPr sz="18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smtClean="0"/>
          </a:p>
        </p:txBody>
      </p:sp>
      <p:sp>
        <p:nvSpPr>
          <p:cNvPr id="9" name="ZoneTexte 8"/>
          <p:cNvSpPr txBox="1"/>
          <p:nvPr userDrawn="1"/>
        </p:nvSpPr>
        <p:spPr>
          <a:xfrm>
            <a:off x="184195" y="6176616"/>
            <a:ext cx="2514600" cy="461665"/>
          </a:xfrm>
          <a:prstGeom prst="rect">
            <a:avLst/>
          </a:prstGeom>
          <a:noFill/>
        </p:spPr>
        <p:txBody>
          <a:bodyPr wrap="square" rtlCol="0">
            <a:spAutoFit/>
          </a:bodyPr>
          <a:lstStyle/>
          <a:p>
            <a:pPr defTabSz="457200" fontAlgn="auto">
              <a:spcBef>
                <a:spcPts val="0"/>
              </a:spcBef>
              <a:spcAft>
                <a:spcPts val="0"/>
              </a:spcAft>
              <a:defRPr/>
            </a:pPr>
            <a:r>
              <a:rPr lang="fr-FR" sz="800" smtClean="0">
                <a:solidFill>
                  <a:srgbClr val="FFFFFF"/>
                </a:solidFill>
                <a:latin typeface="Arial"/>
                <a:cs typeface="Arial"/>
              </a:rPr>
              <a:t>Agence Nationale d’Appui à la Performance </a:t>
            </a:r>
            <a:br>
              <a:rPr lang="fr-FR" sz="800" smtClean="0">
                <a:solidFill>
                  <a:srgbClr val="FFFFFF"/>
                </a:solidFill>
                <a:latin typeface="Arial"/>
                <a:cs typeface="Arial"/>
              </a:rPr>
            </a:br>
            <a:r>
              <a:rPr lang="fr-FR" sz="800" smtClean="0">
                <a:solidFill>
                  <a:srgbClr val="FFFFFF"/>
                </a:solidFill>
                <a:latin typeface="Arial"/>
                <a:cs typeface="Arial"/>
              </a:rPr>
              <a:t>des établissements de santé et médico-sociaux</a:t>
            </a:r>
          </a:p>
          <a:p>
            <a:endParaRPr lang="fr-FR" sz="800">
              <a:solidFill>
                <a:srgbClr val="FFFFFF"/>
              </a:solidFill>
              <a:latin typeface="Arial"/>
              <a:cs typeface="Arial"/>
            </a:endParaRPr>
          </a:p>
        </p:txBody>
      </p:sp>
      <p:pic>
        <p:nvPicPr>
          <p:cNvPr id="10" name="marianne-cartouche.wmf" descr="/Users/pixelis/Desktop/pour masque PPT/marianne-cartouche.wmf"/>
          <p:cNvPicPr>
            <a:picLocks noChangeAspect="1"/>
          </p:cNvPicPr>
          <p:nvPr userDrawn="1"/>
        </p:nvPicPr>
        <p:blipFill>
          <a:blip r:embed="rId4" r:link="rId5" cstate="screen"/>
          <a:stretch>
            <a:fillRect/>
          </a:stretch>
        </p:blipFill>
        <p:spPr>
          <a:xfrm>
            <a:off x="8166956" y="6085412"/>
            <a:ext cx="582488" cy="391588"/>
          </a:xfrm>
          <a:prstGeom prst="rect">
            <a:avLst/>
          </a:prstGeom>
        </p:spPr>
      </p:pic>
    </p:spTree>
    <p:extLst>
      <p:ext uri="{BB962C8B-B14F-4D97-AF65-F5344CB8AC3E}">
        <p14:creationId xmlns:p14="http://schemas.microsoft.com/office/powerpoint/2010/main" val="2023927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lide courante ANAP V1">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8" name="Espace réservé du contenu 7"/>
          <p:cNvSpPr>
            <a:spLocks noGrp="1"/>
          </p:cNvSpPr>
          <p:nvPr>
            <p:ph sz="quarter" idx="13"/>
          </p:nvPr>
        </p:nvSpPr>
        <p:spPr>
          <a:xfrm>
            <a:off x="2209800" y="1447800"/>
            <a:ext cx="6705600" cy="4846674"/>
          </a:xfrm>
          <a:prstGeom prst="rect">
            <a:avLst/>
          </a:prstGeom>
        </p:spPr>
        <p:txBody>
          <a:bodyPr>
            <a:noAutofit/>
          </a:bodyPr>
          <a:lstStyle>
            <a:lvl1pPr marL="177800" indent="-177800">
              <a:buSzPct val="100000"/>
              <a:defRPr lang="fr-FR" sz="1600" b="1" i="0" kern="1200" dirty="0" smtClean="0">
                <a:solidFill>
                  <a:srgbClr val="02375E"/>
                </a:solidFill>
                <a:latin typeface="Arial"/>
                <a:ea typeface="+mn-ea"/>
                <a:cs typeface="Arial"/>
              </a:defRPr>
            </a:lvl1pPr>
            <a:lvl2pPr marL="541338" indent="-185738">
              <a:buSzPct val="100000"/>
              <a:buFont typeface="Arial" pitchFamily="34" charset="0"/>
              <a:buChar char="−"/>
              <a:tabLst>
                <a:tab pos="541338" algn="l"/>
              </a:tabLst>
              <a:defRPr sz="1400">
                <a:solidFill>
                  <a:srgbClr val="02375E"/>
                </a:solidFill>
                <a:latin typeface="Arial"/>
                <a:cs typeface="Arial"/>
              </a:defRPr>
            </a:lvl2pPr>
            <a:lvl3pPr marL="71596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1420174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lide vide anap verti">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1133597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
        <p:nvSpPr>
          <p:cNvPr id="7" name="Espace réservé du contenu 7"/>
          <p:cNvSpPr>
            <a:spLocks noGrp="1"/>
          </p:cNvSpPr>
          <p:nvPr>
            <p:ph sz="quarter" idx="13"/>
          </p:nvPr>
        </p:nvSpPr>
        <p:spPr>
          <a:xfrm>
            <a:off x="280972" y="1379560"/>
            <a:ext cx="87300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1144462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
        <p:nvSpPr>
          <p:cNvPr id="7" name="Espace réservé du contenu 7"/>
          <p:cNvSpPr>
            <a:spLocks noGrp="1"/>
          </p:cNvSpPr>
          <p:nvPr>
            <p:ph sz="quarter" idx="13"/>
          </p:nvPr>
        </p:nvSpPr>
        <p:spPr>
          <a:xfrm>
            <a:off x="2809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8" name="Espace réservé du contenu 7"/>
          <p:cNvSpPr>
            <a:spLocks noGrp="1"/>
          </p:cNvSpPr>
          <p:nvPr>
            <p:ph sz="quarter" idx="14"/>
          </p:nvPr>
        </p:nvSpPr>
        <p:spPr>
          <a:xfrm>
            <a:off x="48817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1144773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re seul anap">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1611296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re seul anap">
    <p:spTree>
      <p:nvGrpSpPr>
        <p:cNvPr id="1" name=""/>
        <p:cNvGrpSpPr/>
        <p:nvPr/>
      </p:nvGrpSpPr>
      <p:grpSpPr>
        <a:xfrm>
          <a:off x="0" y="0"/>
          <a:ext cx="0" cy="0"/>
          <a:chOff x="0" y="0"/>
          <a:chExt cx="0" cy="0"/>
        </a:xfrm>
      </p:grpSpPr>
      <p:sp>
        <p:nvSpPr>
          <p:cNvPr id="10" name="Titre 1"/>
          <p:cNvSpPr>
            <a:spLocks noGrp="1"/>
          </p:cNvSpPr>
          <p:nvPr>
            <p:ph type="title"/>
          </p:nvPr>
        </p:nvSpPr>
        <p:spPr>
          <a:xfrm>
            <a:off x="963372" y="40264"/>
            <a:ext cx="8028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pic>
        <p:nvPicPr>
          <p:cNvPr id="99330" name="Picture 2"/>
          <p:cNvPicPr>
            <a:picLocks noChangeAspect="1" noChangeArrowheads="1"/>
          </p:cNvPicPr>
          <p:nvPr userDrawn="1"/>
        </p:nvPicPr>
        <p:blipFill>
          <a:blip r:embed="rId2" cstate="screen"/>
          <a:srcRect/>
          <a:stretch>
            <a:fillRect/>
          </a:stretch>
        </p:blipFill>
        <p:spPr bwMode="auto">
          <a:xfrm>
            <a:off x="27296" y="81888"/>
            <a:ext cx="890706" cy="335163"/>
          </a:xfrm>
          <a:prstGeom prst="rect">
            <a:avLst/>
          </a:prstGeom>
          <a:noFill/>
          <a:ln w="9525">
            <a:noFill/>
            <a:miter lim="800000"/>
            <a:headEnd/>
            <a:tailEnd/>
          </a:ln>
          <a:effectLst/>
        </p:spPr>
      </p:pic>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sz="1000">
              <a:solidFill>
                <a:srgbClr val="36616C"/>
              </a:solidFill>
            </a:endParaRPr>
          </a:p>
        </p:txBody>
      </p:sp>
    </p:spTree>
    <p:extLst>
      <p:ext uri="{BB962C8B-B14F-4D97-AF65-F5344CB8AC3E}">
        <p14:creationId xmlns:p14="http://schemas.microsoft.com/office/powerpoint/2010/main" val="18949212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0917A99D-E181-4729-9CCB-83E695F44C99}" type="slidenum">
              <a:rPr lang="en-US">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31848658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80836D-3979-489A-A2FC-C91D92CB4545}" type="datetimeFigureOut">
              <a:rPr lang="fr-FR" smtClean="0">
                <a:solidFill>
                  <a:prstClr val="black">
                    <a:tint val="75000"/>
                  </a:prstClr>
                </a:solidFill>
              </a:rPr>
              <a:pPr/>
              <a:t>28/12/2015</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6A00A2D4-0BD2-412A-B3E7-01C1D538682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5274340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courante ANAP V1">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8" name="Espace réservé du contenu 7"/>
          <p:cNvSpPr>
            <a:spLocks noGrp="1"/>
          </p:cNvSpPr>
          <p:nvPr>
            <p:ph sz="quarter" idx="13"/>
          </p:nvPr>
        </p:nvSpPr>
        <p:spPr>
          <a:xfrm>
            <a:off x="2209800" y="1447800"/>
            <a:ext cx="6705600" cy="4846674"/>
          </a:xfrm>
          <a:prstGeom prst="rect">
            <a:avLst/>
          </a:prstGeom>
        </p:spPr>
        <p:txBody>
          <a:bodyPr>
            <a:noAutofit/>
          </a:bodyPr>
          <a:lstStyle>
            <a:lvl1pPr marL="177800" indent="-177800">
              <a:buSzPct val="100000"/>
              <a:defRPr lang="fr-FR" sz="1600" b="1" i="0" kern="1200" dirty="0" smtClean="0">
                <a:solidFill>
                  <a:srgbClr val="02375E"/>
                </a:solidFill>
                <a:latin typeface="Arial"/>
                <a:ea typeface="+mn-ea"/>
                <a:cs typeface="Arial"/>
              </a:defRPr>
            </a:lvl1pPr>
            <a:lvl2pPr marL="541338" indent="-185738">
              <a:buSzPct val="100000"/>
              <a:buFont typeface="Arial" pitchFamily="34" charset="0"/>
              <a:buChar char="−"/>
              <a:tabLst>
                <a:tab pos="541338" algn="l"/>
              </a:tabLst>
              <a:defRPr sz="1400">
                <a:solidFill>
                  <a:srgbClr val="02375E"/>
                </a:solidFill>
                <a:latin typeface="Arial"/>
                <a:cs typeface="Arial"/>
              </a:defRPr>
            </a:lvl2pPr>
            <a:lvl3pPr marL="71596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apositive de titre ANAP">
    <p:spTree>
      <p:nvGrpSpPr>
        <p:cNvPr id="1" name=""/>
        <p:cNvGrpSpPr/>
        <p:nvPr/>
      </p:nvGrpSpPr>
      <p:grpSpPr>
        <a:xfrm>
          <a:off x="0" y="0"/>
          <a:ext cx="0" cy="0"/>
          <a:chOff x="0" y="0"/>
          <a:chExt cx="0" cy="0"/>
        </a:xfrm>
      </p:grpSpPr>
      <p:pic>
        <p:nvPicPr>
          <p:cNvPr id="7" name="COUV_PPT_01_OK.png" descr="/Users/pixelis/Desktop/pour masque PPT/COUV_PPT_01_OK.png"/>
          <p:cNvPicPr>
            <a:picLocks noChangeAspect="1"/>
          </p:cNvPicPr>
          <p:nvPr userDrawn="1"/>
        </p:nvPicPr>
        <p:blipFill>
          <a:blip r:embed="rId2" r:link="rId3" cstate="screen"/>
          <a:stretch>
            <a:fillRect/>
          </a:stretch>
        </p:blipFill>
        <p:spPr>
          <a:xfrm>
            <a:off x="756" y="0"/>
            <a:ext cx="9143244" cy="6857433"/>
          </a:xfrm>
          <a:prstGeom prst="rect">
            <a:avLst/>
          </a:prstGeom>
        </p:spPr>
      </p:pic>
      <p:sp>
        <p:nvSpPr>
          <p:cNvPr id="2" name="Titre 1"/>
          <p:cNvSpPr>
            <a:spLocks noGrp="1"/>
          </p:cNvSpPr>
          <p:nvPr>
            <p:ph type="ctrTitle"/>
          </p:nvPr>
        </p:nvSpPr>
        <p:spPr>
          <a:xfrm>
            <a:off x="685800" y="2130425"/>
            <a:ext cx="7772400" cy="1470025"/>
          </a:xfrm>
          <a:prstGeom prst="rect">
            <a:avLst/>
          </a:prstGeom>
        </p:spPr>
        <p:txBody>
          <a:bodyPr>
            <a:normAutofit/>
          </a:bodyPr>
          <a:lstStyle>
            <a:lvl1pPr algn="l">
              <a:spcAft>
                <a:spcPts val="3600"/>
              </a:spcAft>
              <a:defRPr sz="3200" b="1" i="0" cap="all">
                <a:solidFill>
                  <a:schemeClr val="bg1"/>
                </a:solidFill>
                <a:latin typeface="Arial"/>
                <a:cs typeface="Arial"/>
              </a:defRPr>
            </a:lvl1pPr>
          </a:lstStyle>
          <a:p>
            <a:r>
              <a:rPr lang="fr-FR" smtClean="0"/>
              <a:t>Modifiez le style du titre</a:t>
            </a:r>
            <a:endParaRPr lang="fr-FR" dirty="0"/>
          </a:p>
        </p:txBody>
      </p:sp>
      <p:sp>
        <p:nvSpPr>
          <p:cNvPr id="3" name="Sous-titre 2"/>
          <p:cNvSpPr>
            <a:spLocks noGrp="1"/>
          </p:cNvSpPr>
          <p:nvPr>
            <p:ph type="subTitle" idx="1"/>
          </p:nvPr>
        </p:nvSpPr>
        <p:spPr>
          <a:xfrm>
            <a:off x="685800" y="3778160"/>
            <a:ext cx="7772400" cy="457200"/>
          </a:xfrm>
          <a:prstGeom prst="rect">
            <a:avLst/>
          </a:prstGeom>
        </p:spPr>
        <p:txBody>
          <a:bodyPr wrap="none">
            <a:normAutofit/>
          </a:bodyPr>
          <a:lstStyle>
            <a:lvl1pPr marL="0" indent="0" algn="l">
              <a:buNone/>
              <a:defRPr sz="18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smtClean="0"/>
          </a:p>
        </p:txBody>
      </p:sp>
      <p:sp>
        <p:nvSpPr>
          <p:cNvPr id="9" name="ZoneTexte 8"/>
          <p:cNvSpPr txBox="1"/>
          <p:nvPr userDrawn="1"/>
        </p:nvSpPr>
        <p:spPr>
          <a:xfrm>
            <a:off x="184195" y="6176616"/>
            <a:ext cx="2514600" cy="461665"/>
          </a:xfrm>
          <a:prstGeom prst="rect">
            <a:avLst/>
          </a:prstGeom>
          <a:noFill/>
        </p:spPr>
        <p:txBody>
          <a:bodyPr wrap="square" rtlCol="0">
            <a:spAutoFit/>
          </a:bodyPr>
          <a:lstStyle/>
          <a:p>
            <a:pPr defTabSz="457200" fontAlgn="auto">
              <a:spcBef>
                <a:spcPts val="0"/>
              </a:spcBef>
              <a:spcAft>
                <a:spcPts val="0"/>
              </a:spcAft>
              <a:defRPr/>
            </a:pPr>
            <a:r>
              <a:rPr lang="fr-FR" sz="800" smtClean="0">
                <a:solidFill>
                  <a:srgbClr val="FFFFFF"/>
                </a:solidFill>
                <a:latin typeface="Arial"/>
                <a:cs typeface="Arial"/>
              </a:rPr>
              <a:t>Agence Nationale d’Appui à la Performance </a:t>
            </a:r>
            <a:br>
              <a:rPr lang="fr-FR" sz="800" smtClean="0">
                <a:solidFill>
                  <a:srgbClr val="FFFFFF"/>
                </a:solidFill>
                <a:latin typeface="Arial"/>
                <a:cs typeface="Arial"/>
              </a:rPr>
            </a:br>
            <a:r>
              <a:rPr lang="fr-FR" sz="800" smtClean="0">
                <a:solidFill>
                  <a:srgbClr val="FFFFFF"/>
                </a:solidFill>
                <a:latin typeface="Arial"/>
                <a:cs typeface="Arial"/>
              </a:rPr>
              <a:t>des établissements de santé et médico-sociaux</a:t>
            </a:r>
          </a:p>
          <a:p>
            <a:endParaRPr lang="fr-FR" sz="800">
              <a:solidFill>
                <a:srgbClr val="FFFFFF"/>
              </a:solidFill>
              <a:latin typeface="Arial"/>
              <a:cs typeface="Arial"/>
            </a:endParaRPr>
          </a:p>
        </p:txBody>
      </p:sp>
      <p:pic>
        <p:nvPicPr>
          <p:cNvPr id="10" name="marianne-cartouche.wmf" descr="/Users/pixelis/Desktop/pour masque PPT/marianne-cartouche.wmf"/>
          <p:cNvPicPr>
            <a:picLocks noChangeAspect="1"/>
          </p:cNvPicPr>
          <p:nvPr userDrawn="1"/>
        </p:nvPicPr>
        <p:blipFill>
          <a:blip r:embed="rId4" r:link="rId5" cstate="screen"/>
          <a:stretch>
            <a:fillRect/>
          </a:stretch>
        </p:blipFill>
        <p:spPr>
          <a:xfrm>
            <a:off x="8166956" y="6085412"/>
            <a:ext cx="582488" cy="391588"/>
          </a:xfrm>
          <a:prstGeom prst="rect">
            <a:avLst/>
          </a:prstGeom>
        </p:spPr>
      </p:pic>
    </p:spTree>
    <p:extLst>
      <p:ext uri="{BB962C8B-B14F-4D97-AF65-F5344CB8AC3E}">
        <p14:creationId xmlns:p14="http://schemas.microsoft.com/office/powerpoint/2010/main" val="28525012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lide courante ANAP V1">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8" name="Espace réservé du contenu 7"/>
          <p:cNvSpPr>
            <a:spLocks noGrp="1"/>
          </p:cNvSpPr>
          <p:nvPr>
            <p:ph sz="quarter" idx="13"/>
          </p:nvPr>
        </p:nvSpPr>
        <p:spPr>
          <a:xfrm>
            <a:off x="2209800" y="1447800"/>
            <a:ext cx="6705600" cy="4846674"/>
          </a:xfrm>
          <a:prstGeom prst="rect">
            <a:avLst/>
          </a:prstGeom>
        </p:spPr>
        <p:txBody>
          <a:bodyPr>
            <a:noAutofit/>
          </a:bodyPr>
          <a:lstStyle>
            <a:lvl1pPr marL="177800" indent="-177800">
              <a:buSzPct val="100000"/>
              <a:defRPr lang="fr-FR" sz="1600" b="1" i="0" kern="1200" dirty="0" smtClean="0">
                <a:solidFill>
                  <a:srgbClr val="02375E"/>
                </a:solidFill>
                <a:latin typeface="Arial"/>
                <a:ea typeface="+mn-ea"/>
                <a:cs typeface="Arial"/>
              </a:defRPr>
            </a:lvl1pPr>
            <a:lvl2pPr marL="541338" indent="-185738">
              <a:buSzPct val="100000"/>
              <a:buFont typeface="Arial" pitchFamily="34" charset="0"/>
              <a:buChar char="−"/>
              <a:tabLst>
                <a:tab pos="541338" algn="l"/>
              </a:tabLst>
              <a:defRPr sz="1400">
                <a:solidFill>
                  <a:srgbClr val="02375E"/>
                </a:solidFill>
                <a:latin typeface="Arial"/>
                <a:cs typeface="Arial"/>
              </a:defRPr>
            </a:lvl2pPr>
            <a:lvl3pPr marL="71596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4531389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lide vide anap verti">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23552473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
        <p:nvSpPr>
          <p:cNvPr id="7" name="Espace réservé du contenu 7"/>
          <p:cNvSpPr>
            <a:spLocks noGrp="1"/>
          </p:cNvSpPr>
          <p:nvPr>
            <p:ph sz="quarter" idx="13"/>
          </p:nvPr>
        </p:nvSpPr>
        <p:spPr>
          <a:xfrm>
            <a:off x="280972" y="1379560"/>
            <a:ext cx="87300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31036939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
        <p:nvSpPr>
          <p:cNvPr id="7" name="Espace réservé du contenu 7"/>
          <p:cNvSpPr>
            <a:spLocks noGrp="1"/>
          </p:cNvSpPr>
          <p:nvPr>
            <p:ph sz="quarter" idx="13"/>
          </p:nvPr>
        </p:nvSpPr>
        <p:spPr>
          <a:xfrm>
            <a:off x="2809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8" name="Espace réservé du contenu 7"/>
          <p:cNvSpPr>
            <a:spLocks noGrp="1"/>
          </p:cNvSpPr>
          <p:nvPr>
            <p:ph sz="quarter" idx="14"/>
          </p:nvPr>
        </p:nvSpPr>
        <p:spPr>
          <a:xfrm>
            <a:off x="48817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25436644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re seul anap">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22057087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re seul anap">
    <p:spTree>
      <p:nvGrpSpPr>
        <p:cNvPr id="1" name=""/>
        <p:cNvGrpSpPr/>
        <p:nvPr/>
      </p:nvGrpSpPr>
      <p:grpSpPr>
        <a:xfrm>
          <a:off x="0" y="0"/>
          <a:ext cx="0" cy="0"/>
          <a:chOff x="0" y="0"/>
          <a:chExt cx="0" cy="0"/>
        </a:xfrm>
      </p:grpSpPr>
      <p:sp>
        <p:nvSpPr>
          <p:cNvPr id="10" name="Titre 1"/>
          <p:cNvSpPr>
            <a:spLocks noGrp="1"/>
          </p:cNvSpPr>
          <p:nvPr>
            <p:ph type="title"/>
          </p:nvPr>
        </p:nvSpPr>
        <p:spPr>
          <a:xfrm>
            <a:off x="963372" y="40264"/>
            <a:ext cx="8028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pic>
        <p:nvPicPr>
          <p:cNvPr id="99330" name="Picture 2"/>
          <p:cNvPicPr>
            <a:picLocks noChangeAspect="1" noChangeArrowheads="1"/>
          </p:cNvPicPr>
          <p:nvPr userDrawn="1"/>
        </p:nvPicPr>
        <p:blipFill>
          <a:blip r:embed="rId2" cstate="screen"/>
          <a:srcRect/>
          <a:stretch>
            <a:fillRect/>
          </a:stretch>
        </p:blipFill>
        <p:spPr bwMode="auto">
          <a:xfrm>
            <a:off x="27296" y="81888"/>
            <a:ext cx="890706" cy="335163"/>
          </a:xfrm>
          <a:prstGeom prst="rect">
            <a:avLst/>
          </a:prstGeom>
          <a:noFill/>
          <a:ln w="9525">
            <a:noFill/>
            <a:miter lim="800000"/>
            <a:headEnd/>
            <a:tailEnd/>
          </a:ln>
          <a:effectLst/>
        </p:spPr>
      </p:pic>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sz="1000">
              <a:solidFill>
                <a:srgbClr val="36616C"/>
              </a:solidFill>
            </a:endParaRPr>
          </a:p>
        </p:txBody>
      </p:sp>
    </p:spTree>
    <p:extLst>
      <p:ext uri="{BB962C8B-B14F-4D97-AF65-F5344CB8AC3E}">
        <p14:creationId xmlns:p14="http://schemas.microsoft.com/office/powerpoint/2010/main" val="34284315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80836D-3979-489A-A2FC-C91D92CB4545}" type="datetimeFigureOut">
              <a:rPr lang="fr-FR" smtClean="0">
                <a:solidFill>
                  <a:prstClr val="black">
                    <a:tint val="75000"/>
                  </a:prstClr>
                </a:solidFill>
              </a:rPr>
              <a:pPr/>
              <a:t>28/12/2015</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6A00A2D4-0BD2-412A-B3E7-01C1D538682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1386247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iapositive de titre ANAP">
    <p:spTree>
      <p:nvGrpSpPr>
        <p:cNvPr id="1" name=""/>
        <p:cNvGrpSpPr/>
        <p:nvPr/>
      </p:nvGrpSpPr>
      <p:grpSpPr>
        <a:xfrm>
          <a:off x="0" y="0"/>
          <a:ext cx="0" cy="0"/>
          <a:chOff x="0" y="0"/>
          <a:chExt cx="0" cy="0"/>
        </a:xfrm>
      </p:grpSpPr>
      <p:pic>
        <p:nvPicPr>
          <p:cNvPr id="7" name="COUV_PPT_01_OK.png" descr="/Users/pixelis/Desktop/pour masque PPT/COUV_PPT_01_OK.png"/>
          <p:cNvPicPr>
            <a:picLocks noChangeAspect="1"/>
          </p:cNvPicPr>
          <p:nvPr userDrawn="1"/>
        </p:nvPicPr>
        <p:blipFill>
          <a:blip r:embed="rId2" r:link="rId3" cstate="screen"/>
          <a:stretch>
            <a:fillRect/>
          </a:stretch>
        </p:blipFill>
        <p:spPr>
          <a:xfrm>
            <a:off x="756" y="0"/>
            <a:ext cx="9143244" cy="6857433"/>
          </a:xfrm>
          <a:prstGeom prst="rect">
            <a:avLst/>
          </a:prstGeom>
        </p:spPr>
      </p:pic>
      <p:sp>
        <p:nvSpPr>
          <p:cNvPr id="2" name="Titre 1"/>
          <p:cNvSpPr>
            <a:spLocks noGrp="1"/>
          </p:cNvSpPr>
          <p:nvPr>
            <p:ph type="ctrTitle"/>
          </p:nvPr>
        </p:nvSpPr>
        <p:spPr>
          <a:xfrm>
            <a:off x="685800" y="2130425"/>
            <a:ext cx="7772400" cy="1470025"/>
          </a:xfrm>
          <a:prstGeom prst="rect">
            <a:avLst/>
          </a:prstGeom>
        </p:spPr>
        <p:txBody>
          <a:bodyPr>
            <a:normAutofit/>
          </a:bodyPr>
          <a:lstStyle>
            <a:lvl1pPr algn="l">
              <a:spcAft>
                <a:spcPts val="3600"/>
              </a:spcAft>
              <a:defRPr sz="3200" b="1" i="0" cap="all">
                <a:solidFill>
                  <a:schemeClr val="bg1"/>
                </a:solidFill>
                <a:latin typeface="Arial"/>
                <a:cs typeface="Arial"/>
              </a:defRPr>
            </a:lvl1pPr>
          </a:lstStyle>
          <a:p>
            <a:r>
              <a:rPr lang="fr-FR" smtClean="0"/>
              <a:t>Modifiez le style du titre</a:t>
            </a:r>
            <a:endParaRPr lang="fr-FR" dirty="0"/>
          </a:p>
        </p:txBody>
      </p:sp>
      <p:sp>
        <p:nvSpPr>
          <p:cNvPr id="3" name="Sous-titre 2"/>
          <p:cNvSpPr>
            <a:spLocks noGrp="1"/>
          </p:cNvSpPr>
          <p:nvPr>
            <p:ph type="subTitle" idx="1"/>
          </p:nvPr>
        </p:nvSpPr>
        <p:spPr>
          <a:xfrm>
            <a:off x="685800" y="3778160"/>
            <a:ext cx="7772400" cy="457200"/>
          </a:xfrm>
          <a:prstGeom prst="rect">
            <a:avLst/>
          </a:prstGeom>
        </p:spPr>
        <p:txBody>
          <a:bodyPr wrap="none">
            <a:normAutofit/>
          </a:bodyPr>
          <a:lstStyle>
            <a:lvl1pPr marL="0" indent="0" algn="l">
              <a:buNone/>
              <a:defRPr sz="18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smtClean="0"/>
          </a:p>
        </p:txBody>
      </p:sp>
      <p:sp>
        <p:nvSpPr>
          <p:cNvPr id="9" name="ZoneTexte 8"/>
          <p:cNvSpPr txBox="1"/>
          <p:nvPr userDrawn="1"/>
        </p:nvSpPr>
        <p:spPr>
          <a:xfrm>
            <a:off x="184195" y="6176616"/>
            <a:ext cx="2514600" cy="461665"/>
          </a:xfrm>
          <a:prstGeom prst="rect">
            <a:avLst/>
          </a:prstGeom>
          <a:noFill/>
        </p:spPr>
        <p:txBody>
          <a:bodyPr wrap="square" rtlCol="0">
            <a:spAutoFit/>
          </a:bodyPr>
          <a:lstStyle/>
          <a:p>
            <a:pPr defTabSz="457200" fontAlgn="auto">
              <a:spcBef>
                <a:spcPts val="0"/>
              </a:spcBef>
              <a:spcAft>
                <a:spcPts val="0"/>
              </a:spcAft>
              <a:defRPr/>
            </a:pPr>
            <a:r>
              <a:rPr lang="fr-FR" sz="800" smtClean="0">
                <a:solidFill>
                  <a:srgbClr val="FFFFFF"/>
                </a:solidFill>
                <a:latin typeface="Arial"/>
                <a:cs typeface="Arial"/>
              </a:rPr>
              <a:t>Agence Nationale d’Appui à la Performance </a:t>
            </a:r>
            <a:br>
              <a:rPr lang="fr-FR" sz="800" smtClean="0">
                <a:solidFill>
                  <a:srgbClr val="FFFFFF"/>
                </a:solidFill>
                <a:latin typeface="Arial"/>
                <a:cs typeface="Arial"/>
              </a:rPr>
            </a:br>
            <a:r>
              <a:rPr lang="fr-FR" sz="800" smtClean="0">
                <a:solidFill>
                  <a:srgbClr val="FFFFFF"/>
                </a:solidFill>
                <a:latin typeface="Arial"/>
                <a:cs typeface="Arial"/>
              </a:rPr>
              <a:t>des établissements de santé et médico-sociaux</a:t>
            </a:r>
          </a:p>
          <a:p>
            <a:endParaRPr lang="fr-FR" sz="800">
              <a:solidFill>
                <a:srgbClr val="FFFFFF"/>
              </a:solidFill>
              <a:latin typeface="Arial"/>
              <a:cs typeface="Arial"/>
            </a:endParaRPr>
          </a:p>
        </p:txBody>
      </p:sp>
      <p:pic>
        <p:nvPicPr>
          <p:cNvPr id="10" name="marianne-cartouche.wmf" descr="/Users/pixelis/Desktop/pour masque PPT/marianne-cartouche.wmf"/>
          <p:cNvPicPr>
            <a:picLocks noChangeAspect="1"/>
          </p:cNvPicPr>
          <p:nvPr userDrawn="1"/>
        </p:nvPicPr>
        <p:blipFill>
          <a:blip r:embed="rId4" r:link="rId5" cstate="screen"/>
          <a:stretch>
            <a:fillRect/>
          </a:stretch>
        </p:blipFill>
        <p:spPr>
          <a:xfrm>
            <a:off x="8166956" y="6085412"/>
            <a:ext cx="582488" cy="391588"/>
          </a:xfrm>
          <a:prstGeom prst="rect">
            <a:avLst/>
          </a:prstGeom>
        </p:spPr>
      </p:pic>
    </p:spTree>
    <p:extLst>
      <p:ext uri="{BB962C8B-B14F-4D97-AF65-F5344CB8AC3E}">
        <p14:creationId xmlns:p14="http://schemas.microsoft.com/office/powerpoint/2010/main" val="7587904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lide courante ANAP V1">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8" name="Espace réservé du contenu 7"/>
          <p:cNvSpPr>
            <a:spLocks noGrp="1"/>
          </p:cNvSpPr>
          <p:nvPr>
            <p:ph sz="quarter" idx="13"/>
          </p:nvPr>
        </p:nvSpPr>
        <p:spPr>
          <a:xfrm>
            <a:off x="2209800" y="1447800"/>
            <a:ext cx="6705600" cy="4846674"/>
          </a:xfrm>
          <a:prstGeom prst="rect">
            <a:avLst/>
          </a:prstGeom>
        </p:spPr>
        <p:txBody>
          <a:bodyPr>
            <a:noAutofit/>
          </a:bodyPr>
          <a:lstStyle>
            <a:lvl1pPr marL="177800" indent="-177800">
              <a:buSzPct val="100000"/>
              <a:defRPr lang="fr-FR" sz="1600" b="1" i="0" kern="1200" dirty="0" smtClean="0">
                <a:solidFill>
                  <a:srgbClr val="02375E"/>
                </a:solidFill>
                <a:latin typeface="Arial"/>
                <a:ea typeface="+mn-ea"/>
                <a:cs typeface="Arial"/>
              </a:defRPr>
            </a:lvl1pPr>
            <a:lvl2pPr marL="541338" indent="-185738">
              <a:buSzPct val="100000"/>
              <a:buFont typeface="Arial" pitchFamily="34" charset="0"/>
              <a:buChar char="−"/>
              <a:tabLst>
                <a:tab pos="541338" algn="l"/>
              </a:tabLst>
              <a:defRPr sz="1400">
                <a:solidFill>
                  <a:srgbClr val="02375E"/>
                </a:solidFill>
                <a:latin typeface="Arial"/>
                <a:cs typeface="Arial"/>
              </a:defRPr>
            </a:lvl2pPr>
            <a:lvl3pPr marL="71596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373663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vide anap verti">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9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lide vide anap verti">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11057444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
        <p:nvSpPr>
          <p:cNvPr id="7" name="Espace réservé du contenu 7"/>
          <p:cNvSpPr>
            <a:spLocks noGrp="1"/>
          </p:cNvSpPr>
          <p:nvPr>
            <p:ph sz="quarter" idx="13"/>
          </p:nvPr>
        </p:nvSpPr>
        <p:spPr>
          <a:xfrm>
            <a:off x="280972" y="1379560"/>
            <a:ext cx="87300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268145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
        <p:nvSpPr>
          <p:cNvPr id="7" name="Espace réservé du contenu 7"/>
          <p:cNvSpPr>
            <a:spLocks noGrp="1"/>
          </p:cNvSpPr>
          <p:nvPr>
            <p:ph sz="quarter" idx="13"/>
          </p:nvPr>
        </p:nvSpPr>
        <p:spPr>
          <a:xfrm>
            <a:off x="2809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8" name="Espace réservé du contenu 7"/>
          <p:cNvSpPr>
            <a:spLocks noGrp="1"/>
          </p:cNvSpPr>
          <p:nvPr>
            <p:ph sz="quarter" idx="14"/>
          </p:nvPr>
        </p:nvSpPr>
        <p:spPr>
          <a:xfrm>
            <a:off x="48817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1821926391"/>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re seul anap">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a:solidFill>
                <a:srgbClr val="36616C"/>
              </a:solidFill>
            </a:endParaRPr>
          </a:p>
        </p:txBody>
      </p:sp>
    </p:spTree>
    <p:extLst>
      <p:ext uri="{BB962C8B-B14F-4D97-AF65-F5344CB8AC3E}">
        <p14:creationId xmlns:p14="http://schemas.microsoft.com/office/powerpoint/2010/main" val="3520980198"/>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re seul anap">
    <p:spTree>
      <p:nvGrpSpPr>
        <p:cNvPr id="1" name=""/>
        <p:cNvGrpSpPr/>
        <p:nvPr/>
      </p:nvGrpSpPr>
      <p:grpSpPr>
        <a:xfrm>
          <a:off x="0" y="0"/>
          <a:ext cx="0" cy="0"/>
          <a:chOff x="0" y="0"/>
          <a:chExt cx="0" cy="0"/>
        </a:xfrm>
      </p:grpSpPr>
      <p:sp>
        <p:nvSpPr>
          <p:cNvPr id="10" name="Titre 1"/>
          <p:cNvSpPr>
            <a:spLocks noGrp="1"/>
          </p:cNvSpPr>
          <p:nvPr>
            <p:ph type="title"/>
          </p:nvPr>
        </p:nvSpPr>
        <p:spPr>
          <a:xfrm>
            <a:off x="963372" y="40264"/>
            <a:ext cx="8028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pic>
        <p:nvPicPr>
          <p:cNvPr id="99330" name="Picture 2"/>
          <p:cNvPicPr>
            <a:picLocks noChangeAspect="1" noChangeArrowheads="1"/>
          </p:cNvPicPr>
          <p:nvPr userDrawn="1"/>
        </p:nvPicPr>
        <p:blipFill>
          <a:blip r:embed="rId2" cstate="screen"/>
          <a:srcRect/>
          <a:stretch>
            <a:fillRect/>
          </a:stretch>
        </p:blipFill>
        <p:spPr bwMode="auto">
          <a:xfrm>
            <a:off x="27296" y="81888"/>
            <a:ext cx="890706" cy="335163"/>
          </a:xfrm>
          <a:prstGeom prst="rect">
            <a:avLst/>
          </a:prstGeom>
          <a:noFill/>
          <a:ln w="9525">
            <a:noFill/>
            <a:miter lim="800000"/>
            <a:headEnd/>
            <a:tailEnd/>
          </a:ln>
          <a:effectLst/>
        </p:spPr>
      </p:pic>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a:defRPr/>
            </a:pPr>
            <a:fld id="{4EDA1829-6B1F-AC4A-A852-D4F5C95A9EF4}" type="slidenum">
              <a:rPr lang="fr-FR" sz="1000" smtClean="0">
                <a:solidFill>
                  <a:srgbClr val="36616C"/>
                </a:solidFill>
              </a:rPr>
              <a:pPr>
                <a:defRPr/>
              </a:pPr>
              <a:t>‹N°›</a:t>
            </a:fld>
            <a:endParaRPr lang="fr-FR" sz="1000">
              <a:solidFill>
                <a:srgbClr val="36616C"/>
              </a:solidFill>
            </a:endParaRPr>
          </a:p>
        </p:txBody>
      </p:sp>
    </p:spTree>
    <p:extLst>
      <p:ext uri="{BB962C8B-B14F-4D97-AF65-F5344CB8AC3E}">
        <p14:creationId xmlns:p14="http://schemas.microsoft.com/office/powerpoint/2010/main" val="302270643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Slide courante ANAP v2">
    <p:spTree>
      <p:nvGrpSpPr>
        <p:cNvPr id="1" name=""/>
        <p:cNvGrpSpPr/>
        <p:nvPr/>
      </p:nvGrpSpPr>
      <p:grpSpPr>
        <a:xfrm>
          <a:off x="0" y="0"/>
          <a:ext cx="0" cy="0"/>
          <a:chOff x="0" y="0"/>
          <a:chExt cx="0" cy="0"/>
        </a:xfrm>
      </p:grpSpPr>
      <p:pic>
        <p:nvPicPr>
          <p:cNvPr id="4" name="SLIDE_PPT_v2_OK.png" descr="/Users/pixelis/Desktop/pour masque PPT/SLIDE_PPT_v2_OK.png"/>
          <p:cNvPicPr>
            <a:picLocks noChangeAspect="1"/>
          </p:cNvPicPr>
          <p:nvPr userDrawn="1"/>
        </p:nvPicPr>
        <p:blipFill>
          <a:blip r:embed="rId2" cstate="screen"/>
          <a:srcRect/>
          <a:stretch>
            <a:fillRect/>
          </a:stretch>
        </p:blipFill>
        <p:spPr bwMode="auto">
          <a:xfrm>
            <a:off x="0" y="0"/>
            <a:ext cx="9144000" cy="963613"/>
          </a:xfrm>
          <a:prstGeom prst="rect">
            <a:avLst/>
          </a:prstGeom>
          <a:noFill/>
          <a:ln w="9525">
            <a:noFill/>
            <a:miter lim="800000"/>
            <a:headEnd/>
            <a:tailEnd/>
          </a:ln>
        </p:spPr>
      </p:pic>
      <p:sp>
        <p:nvSpPr>
          <p:cNvPr id="10" name="Titre 1"/>
          <p:cNvSpPr>
            <a:spLocks noGrp="1"/>
          </p:cNvSpPr>
          <p:nvPr>
            <p:ph type="title"/>
          </p:nvPr>
        </p:nvSpPr>
        <p:spPr>
          <a:xfrm>
            <a:off x="184194" y="838200"/>
            <a:ext cx="8731205" cy="1143000"/>
          </a:xfrm>
          <a:prstGeom prst="rect">
            <a:avLst/>
          </a:prstGeom>
        </p:spPr>
        <p:txBody>
          <a:bodyPr wrap="none">
            <a:noAutofit/>
          </a:bodyPr>
          <a:lstStyle>
            <a:lvl1pPr algn="l">
              <a:defRPr sz="3800" b="1" i="0">
                <a:latin typeface="Arial"/>
                <a:cs typeface="Arial"/>
              </a:defRPr>
            </a:lvl1pPr>
          </a:lstStyle>
          <a:p>
            <a:r>
              <a:rPr lang="fr-FR" dirty="0" smtClean="0"/>
              <a:t>Cliquez et modifiez le titre</a:t>
            </a:r>
            <a:endParaRPr lang="fr-FR" dirty="0"/>
          </a:p>
        </p:txBody>
      </p:sp>
      <p:sp>
        <p:nvSpPr>
          <p:cNvPr id="11" name="Espace réservé du contenu 7"/>
          <p:cNvSpPr>
            <a:spLocks noGrp="1"/>
          </p:cNvSpPr>
          <p:nvPr>
            <p:ph sz="quarter" idx="13"/>
          </p:nvPr>
        </p:nvSpPr>
        <p:spPr>
          <a:xfrm>
            <a:off x="184194" y="2057400"/>
            <a:ext cx="8731205" cy="1371600"/>
          </a:xfrm>
          <a:prstGeom prst="rect">
            <a:avLst/>
          </a:prstGeom>
        </p:spPr>
        <p:txBody>
          <a:bodyPr>
            <a:noAutofit/>
          </a:bodyPr>
          <a:lstStyle>
            <a:lvl1pPr marL="177800" indent="-177800">
              <a:buSzPct val="100000"/>
              <a:defRPr sz="1600" b="1" i="0">
                <a:solidFill>
                  <a:srgbClr val="D1003B"/>
                </a:solidFill>
                <a:latin typeface="Arial"/>
                <a:cs typeface="Arial"/>
              </a:defRPr>
            </a:lvl1pPr>
            <a:lvl2pPr marL="541338" indent="-185738">
              <a:buSzPct val="100000"/>
              <a:buFont typeface="Arial"/>
              <a:buChar char="•"/>
              <a:tabLst>
                <a:tab pos="541338" algn="l"/>
              </a:tabLst>
              <a:defRPr sz="1400">
                <a:latin typeface="Arial"/>
                <a:cs typeface="Arial"/>
              </a:defRPr>
            </a:lvl2pPr>
            <a:lvl3pPr marL="715963" indent="-174625">
              <a:buSzPct val="100000"/>
              <a:buFont typeface="Arial"/>
              <a:buChar char="•"/>
              <a:defRPr sz="1400">
                <a:latin typeface="Arial"/>
                <a:cs typeface="Arial"/>
              </a:defRPr>
            </a:lvl3pPr>
            <a:lvl4pPr marL="896938" indent="-177800">
              <a:buSzPct val="100000"/>
              <a:buFont typeface="Arial"/>
              <a:buChar char="•"/>
              <a:defRPr sz="1400">
                <a:latin typeface="Arial"/>
                <a:cs typeface="Arial"/>
              </a:defRPr>
            </a:lvl4pPr>
            <a:lvl5pPr marL="1074738" indent="-177800">
              <a:buSzPct val="100000"/>
              <a:buFont typeface="Arial"/>
              <a:buChar char="•"/>
              <a:defRPr sz="1400">
                <a:latin typeface="Arial"/>
                <a:cs typeface="Aria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e la date 2"/>
          <p:cNvSpPr>
            <a:spLocks noGrp="1"/>
          </p:cNvSpPr>
          <p:nvPr>
            <p:ph type="dt" sz="half" idx="14"/>
          </p:nvPr>
        </p:nvSpPr>
        <p:spPr>
          <a:xfrm>
            <a:off x="184150" y="6299200"/>
            <a:ext cx="1416050" cy="365125"/>
          </a:xfrm>
        </p:spPr>
        <p:txBody>
          <a:bodyPr/>
          <a:lstStyle>
            <a:lvl1pPr>
              <a:defRPr sz="800">
                <a:solidFill>
                  <a:srgbClr val="000000"/>
                </a:solidFill>
                <a:latin typeface="Arial"/>
                <a:cs typeface="Arial"/>
              </a:defRPr>
            </a:lvl1pPr>
          </a:lstStyle>
          <a:p>
            <a:pPr>
              <a:defRPr/>
            </a:pPr>
            <a:fld id="{7058D7B5-E7E3-4A9A-ADED-CFDB4D1CE9E7}" type="datetime3">
              <a:rPr lang="fr-FR"/>
              <a:pPr>
                <a:defRPr/>
              </a:pPr>
              <a:t>28.12.15</a:t>
            </a:fld>
            <a:endParaRPr lang="fr-FR" dirty="0"/>
          </a:p>
        </p:txBody>
      </p:sp>
      <p:sp>
        <p:nvSpPr>
          <p:cNvPr id="7" name="Espace réservé du numéro de diapositive 4"/>
          <p:cNvSpPr>
            <a:spLocks noGrp="1"/>
          </p:cNvSpPr>
          <p:nvPr>
            <p:ph type="sldNum" sz="quarter" idx="15"/>
          </p:nvPr>
        </p:nvSpPr>
        <p:spPr>
          <a:xfrm>
            <a:off x="7848600" y="6299200"/>
            <a:ext cx="1066800" cy="365125"/>
          </a:xfrm>
        </p:spPr>
        <p:txBody>
          <a:bodyPr/>
          <a:lstStyle>
            <a:lvl1pPr>
              <a:defRPr sz="800">
                <a:solidFill>
                  <a:schemeClr val="tx1"/>
                </a:solidFill>
                <a:latin typeface="Arial"/>
                <a:cs typeface="Arial"/>
              </a:defRPr>
            </a:lvl1pPr>
          </a:lstStyle>
          <a:p>
            <a:pPr>
              <a:defRPr/>
            </a:pPr>
            <a:fld id="{836B0F43-C37A-424D-B6A5-B0496F1EED66}" type="slidenum">
              <a:rPr lang="fr-FR">
                <a:solidFill>
                  <a:prstClr val="black"/>
                </a:solidFill>
              </a:rPr>
              <a:pPr>
                <a:defRPr/>
              </a:pPr>
              <a:t>‹N°›</a:t>
            </a:fld>
            <a:endParaRPr lang="fr-FR" dirty="0">
              <a:solidFill>
                <a:prstClr val="black"/>
              </a:solidFill>
            </a:endParaRPr>
          </a:p>
        </p:txBody>
      </p:sp>
      <p:sp>
        <p:nvSpPr>
          <p:cNvPr id="8" name="Espace réservé du pied de page 12"/>
          <p:cNvSpPr>
            <a:spLocks noGrp="1"/>
          </p:cNvSpPr>
          <p:nvPr>
            <p:ph type="ftr" sz="quarter" idx="16"/>
          </p:nvPr>
        </p:nvSpPr>
        <p:spPr>
          <a:xfrm>
            <a:off x="2209800" y="6299200"/>
            <a:ext cx="5486400" cy="365125"/>
          </a:xfrm>
        </p:spPr>
        <p:txBody>
          <a:bodyPr/>
          <a:lstStyle>
            <a:lvl1pPr algn="l">
              <a:defRPr sz="800">
                <a:solidFill>
                  <a:srgbClr val="000000"/>
                </a:solidFill>
                <a:latin typeface="Arial"/>
                <a:cs typeface="Arial"/>
              </a:defRPr>
            </a:lvl1pPr>
          </a:lstStyle>
          <a:p>
            <a:pPr>
              <a:defRPr/>
            </a:pPr>
            <a:r>
              <a:rPr lang="fr-FR"/>
              <a:t>titre du document</a:t>
            </a:r>
          </a:p>
        </p:txBody>
      </p:sp>
    </p:spTree>
    <p:extLst>
      <p:ext uri="{BB962C8B-B14F-4D97-AF65-F5344CB8AC3E}">
        <p14:creationId xmlns:p14="http://schemas.microsoft.com/office/powerpoint/2010/main" val="221277659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80836D-3979-489A-A2FC-C91D92CB4545}" type="datetimeFigureOut">
              <a:rPr lang="fr-FR" smtClean="0">
                <a:solidFill>
                  <a:prstClr val="black">
                    <a:tint val="75000"/>
                  </a:prstClr>
                </a:solidFill>
              </a:rPr>
              <a:pPr/>
              <a:t>28/12/2015</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6A00A2D4-0BD2-412A-B3E7-01C1D538682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8240996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Cliquez pour modifier le style des sous-titres du masque</a:t>
            </a:r>
            <a:endParaRPr lang="fr-FR"/>
          </a:p>
        </p:txBody>
      </p:sp>
      <p:sp>
        <p:nvSpPr>
          <p:cNvPr id="4" name="Espace réservé de la date 2"/>
          <p:cNvSpPr>
            <a:spLocks noGrp="1"/>
          </p:cNvSpPr>
          <p:nvPr>
            <p:ph type="dt" sz="half" idx="10"/>
          </p:nvPr>
        </p:nvSpPr>
        <p:spPr/>
        <p:txBody>
          <a:bodyPr/>
          <a:lstStyle>
            <a:lvl1pPr>
              <a:defRPr/>
            </a:lvl1pPr>
          </a:lstStyle>
          <a:p>
            <a:pPr>
              <a:defRPr/>
            </a:pPr>
            <a:r>
              <a:rPr lang="fr-FR"/>
              <a:t>16.12.09</a:t>
            </a:r>
          </a:p>
        </p:txBody>
      </p:sp>
      <p:sp>
        <p:nvSpPr>
          <p:cNvPr id="5" name="Espace réservé du numéro de diapositive 4"/>
          <p:cNvSpPr>
            <a:spLocks noGrp="1"/>
          </p:cNvSpPr>
          <p:nvPr>
            <p:ph type="sldNum" sz="quarter" idx="11"/>
          </p:nvPr>
        </p:nvSpPr>
        <p:spPr/>
        <p:txBody>
          <a:bodyPr/>
          <a:lstStyle>
            <a:lvl1pPr>
              <a:defRPr/>
            </a:lvl1pPr>
          </a:lstStyle>
          <a:p>
            <a:pPr>
              <a:defRPr/>
            </a:pPr>
            <a:fld id="{1462D84A-BD3C-4A31-B3A9-AD25439E86F3}" type="slidenum">
              <a:rPr lang="fr-FR"/>
              <a:pPr>
                <a:defRPr/>
              </a:pPr>
              <a:t>‹N°›</a:t>
            </a:fld>
            <a:endParaRPr lang="fr-FR" dirty="0"/>
          </a:p>
        </p:txBody>
      </p:sp>
      <p:sp>
        <p:nvSpPr>
          <p:cNvPr id="6"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1742322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Cliquez pour modifier le style du titre</a:t>
            </a:r>
            <a:endParaRPr lang="fr-FR"/>
          </a:p>
        </p:txBody>
      </p:sp>
      <p:sp>
        <p:nvSpPr>
          <p:cNvPr id="3" name="Espace réservé du contenu 2"/>
          <p:cNvSpPr>
            <a:spLocks noGrp="1"/>
          </p:cNvSpPr>
          <p:nvPr>
            <p:ph idx="1"/>
          </p:nvPr>
        </p:nvSpPr>
        <p:spPr/>
        <p:txBody>
          <a:body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4" name="Espace réservé de la date 2"/>
          <p:cNvSpPr>
            <a:spLocks noGrp="1"/>
          </p:cNvSpPr>
          <p:nvPr>
            <p:ph type="dt" sz="half" idx="10"/>
          </p:nvPr>
        </p:nvSpPr>
        <p:spPr/>
        <p:txBody>
          <a:bodyPr/>
          <a:lstStyle>
            <a:lvl1pPr>
              <a:defRPr/>
            </a:lvl1pPr>
          </a:lstStyle>
          <a:p>
            <a:pPr>
              <a:defRPr/>
            </a:pPr>
            <a:r>
              <a:rPr lang="fr-FR"/>
              <a:t>16.12.09</a:t>
            </a:r>
          </a:p>
        </p:txBody>
      </p:sp>
      <p:sp>
        <p:nvSpPr>
          <p:cNvPr id="5" name="Espace réservé du numéro de diapositive 4"/>
          <p:cNvSpPr>
            <a:spLocks noGrp="1"/>
          </p:cNvSpPr>
          <p:nvPr>
            <p:ph type="sldNum" sz="quarter" idx="11"/>
          </p:nvPr>
        </p:nvSpPr>
        <p:spPr/>
        <p:txBody>
          <a:bodyPr/>
          <a:lstStyle>
            <a:lvl1pPr>
              <a:defRPr/>
            </a:lvl1pPr>
          </a:lstStyle>
          <a:p>
            <a:pPr>
              <a:defRPr/>
            </a:pPr>
            <a:fld id="{D4EAC03F-EB4A-4699-BD1C-80F4DAF48D4C}" type="slidenum">
              <a:rPr lang="fr-FR"/>
              <a:pPr>
                <a:defRPr/>
              </a:pPr>
              <a:t>‹N°›</a:t>
            </a:fld>
            <a:endParaRPr lang="fr-FR" dirty="0"/>
          </a:p>
        </p:txBody>
      </p:sp>
      <p:sp>
        <p:nvSpPr>
          <p:cNvPr id="6"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28719733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Cliquez pour modifier les styles du texte du masque</a:t>
            </a:r>
          </a:p>
        </p:txBody>
      </p:sp>
      <p:sp>
        <p:nvSpPr>
          <p:cNvPr id="4" name="Espace réservé de la date 2"/>
          <p:cNvSpPr>
            <a:spLocks noGrp="1"/>
          </p:cNvSpPr>
          <p:nvPr>
            <p:ph type="dt" sz="half" idx="10"/>
          </p:nvPr>
        </p:nvSpPr>
        <p:spPr/>
        <p:txBody>
          <a:bodyPr/>
          <a:lstStyle>
            <a:lvl1pPr>
              <a:defRPr/>
            </a:lvl1pPr>
          </a:lstStyle>
          <a:p>
            <a:pPr>
              <a:defRPr/>
            </a:pPr>
            <a:r>
              <a:rPr lang="fr-FR"/>
              <a:t>16.12.09</a:t>
            </a:r>
          </a:p>
        </p:txBody>
      </p:sp>
      <p:sp>
        <p:nvSpPr>
          <p:cNvPr id="5" name="Espace réservé du numéro de diapositive 4"/>
          <p:cNvSpPr>
            <a:spLocks noGrp="1"/>
          </p:cNvSpPr>
          <p:nvPr>
            <p:ph type="sldNum" sz="quarter" idx="11"/>
          </p:nvPr>
        </p:nvSpPr>
        <p:spPr/>
        <p:txBody>
          <a:bodyPr/>
          <a:lstStyle>
            <a:lvl1pPr>
              <a:defRPr/>
            </a:lvl1pPr>
          </a:lstStyle>
          <a:p>
            <a:pPr>
              <a:defRPr/>
            </a:pPr>
            <a:fld id="{AE515FBC-DF9E-4D20-8325-1E867AABECCA}" type="slidenum">
              <a:rPr lang="fr-FR"/>
              <a:pPr>
                <a:defRPr/>
              </a:pPr>
              <a:t>‹N°›</a:t>
            </a:fld>
            <a:endParaRPr lang="fr-FR" dirty="0"/>
          </a:p>
        </p:txBody>
      </p:sp>
      <p:sp>
        <p:nvSpPr>
          <p:cNvPr id="6"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1327295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
        <p:nvSpPr>
          <p:cNvPr id="7" name="Espace réservé du contenu 7"/>
          <p:cNvSpPr>
            <a:spLocks noGrp="1"/>
          </p:cNvSpPr>
          <p:nvPr>
            <p:ph sz="quarter" idx="13"/>
          </p:nvPr>
        </p:nvSpPr>
        <p:spPr>
          <a:xfrm>
            <a:off x="280972" y="1379560"/>
            <a:ext cx="87300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5" name="Espace réservé de la date 2"/>
          <p:cNvSpPr>
            <a:spLocks noGrp="1"/>
          </p:cNvSpPr>
          <p:nvPr>
            <p:ph type="dt" sz="half" idx="10"/>
          </p:nvPr>
        </p:nvSpPr>
        <p:spPr/>
        <p:txBody>
          <a:bodyPr/>
          <a:lstStyle>
            <a:lvl1pPr>
              <a:defRPr/>
            </a:lvl1pPr>
          </a:lstStyle>
          <a:p>
            <a:pPr>
              <a:defRPr/>
            </a:pPr>
            <a:r>
              <a:rPr lang="fr-FR"/>
              <a:t>16.12.09</a:t>
            </a:r>
          </a:p>
        </p:txBody>
      </p:sp>
      <p:sp>
        <p:nvSpPr>
          <p:cNvPr id="6" name="Espace réservé du numéro de diapositive 4"/>
          <p:cNvSpPr>
            <a:spLocks noGrp="1"/>
          </p:cNvSpPr>
          <p:nvPr>
            <p:ph type="sldNum" sz="quarter" idx="11"/>
          </p:nvPr>
        </p:nvSpPr>
        <p:spPr/>
        <p:txBody>
          <a:bodyPr/>
          <a:lstStyle>
            <a:lvl1pPr>
              <a:defRPr/>
            </a:lvl1pPr>
          </a:lstStyle>
          <a:p>
            <a:pPr>
              <a:defRPr/>
            </a:pPr>
            <a:fld id="{860BAF94-EF0F-4C5D-BA1B-968A699C7428}" type="slidenum">
              <a:rPr lang="fr-FR"/>
              <a:pPr>
                <a:defRPr/>
              </a:pPr>
              <a:t>‹N°›</a:t>
            </a:fld>
            <a:endParaRPr lang="fr-FR" dirty="0"/>
          </a:p>
        </p:txBody>
      </p:sp>
      <p:sp>
        <p:nvSpPr>
          <p:cNvPr id="7"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10459088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7" name="Espace réservé de la date 2"/>
          <p:cNvSpPr>
            <a:spLocks noGrp="1"/>
          </p:cNvSpPr>
          <p:nvPr>
            <p:ph type="dt" sz="half" idx="10"/>
          </p:nvPr>
        </p:nvSpPr>
        <p:spPr/>
        <p:txBody>
          <a:bodyPr/>
          <a:lstStyle>
            <a:lvl1pPr>
              <a:defRPr/>
            </a:lvl1pPr>
          </a:lstStyle>
          <a:p>
            <a:pPr>
              <a:defRPr/>
            </a:pPr>
            <a:r>
              <a:rPr lang="fr-FR"/>
              <a:t>16.12.09</a:t>
            </a:r>
          </a:p>
        </p:txBody>
      </p:sp>
      <p:sp>
        <p:nvSpPr>
          <p:cNvPr id="8" name="Espace réservé du numéro de diapositive 4"/>
          <p:cNvSpPr>
            <a:spLocks noGrp="1"/>
          </p:cNvSpPr>
          <p:nvPr>
            <p:ph type="sldNum" sz="quarter" idx="11"/>
          </p:nvPr>
        </p:nvSpPr>
        <p:spPr/>
        <p:txBody>
          <a:bodyPr/>
          <a:lstStyle>
            <a:lvl1pPr>
              <a:defRPr/>
            </a:lvl1pPr>
          </a:lstStyle>
          <a:p>
            <a:pPr>
              <a:defRPr/>
            </a:pPr>
            <a:fld id="{D74CAFEF-D4BA-4043-B14B-7C7B2AA453A8}" type="slidenum">
              <a:rPr lang="fr-FR"/>
              <a:pPr>
                <a:defRPr/>
              </a:pPr>
              <a:t>‹N°›</a:t>
            </a:fld>
            <a:endParaRPr lang="fr-FR" dirty="0"/>
          </a:p>
        </p:txBody>
      </p:sp>
      <p:sp>
        <p:nvSpPr>
          <p:cNvPr id="9"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38411293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pPr>
              <a:defRPr/>
            </a:pPr>
            <a:r>
              <a:rPr lang="fr-FR"/>
              <a:t>16.12.09</a:t>
            </a:r>
          </a:p>
        </p:txBody>
      </p:sp>
      <p:sp>
        <p:nvSpPr>
          <p:cNvPr id="4" name="Espace réservé du numéro de diapositive 4"/>
          <p:cNvSpPr>
            <a:spLocks noGrp="1"/>
          </p:cNvSpPr>
          <p:nvPr>
            <p:ph type="sldNum" sz="quarter" idx="11"/>
          </p:nvPr>
        </p:nvSpPr>
        <p:spPr/>
        <p:txBody>
          <a:bodyPr/>
          <a:lstStyle>
            <a:lvl1pPr>
              <a:defRPr/>
            </a:lvl1pPr>
          </a:lstStyle>
          <a:p>
            <a:pPr>
              <a:defRPr/>
            </a:pPr>
            <a:fld id="{A9A5EBA0-5259-4596-A548-55DE2A77E6C0}" type="slidenum">
              <a:rPr lang="fr-FR"/>
              <a:pPr>
                <a:defRPr/>
              </a:pPr>
              <a:t>‹N°›</a:t>
            </a:fld>
            <a:endParaRPr lang="fr-FR" dirty="0"/>
          </a:p>
        </p:txBody>
      </p:sp>
      <p:sp>
        <p:nvSpPr>
          <p:cNvPr id="5"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147290152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2"/>
          <p:cNvSpPr>
            <a:spLocks noGrp="1"/>
          </p:cNvSpPr>
          <p:nvPr>
            <p:ph type="dt" sz="half" idx="10"/>
          </p:nvPr>
        </p:nvSpPr>
        <p:spPr/>
        <p:txBody>
          <a:bodyPr/>
          <a:lstStyle>
            <a:lvl1pPr>
              <a:defRPr/>
            </a:lvl1pPr>
          </a:lstStyle>
          <a:p>
            <a:pPr>
              <a:defRPr/>
            </a:pPr>
            <a:r>
              <a:rPr lang="fr-FR"/>
              <a:t>16.12.09</a:t>
            </a:r>
          </a:p>
        </p:txBody>
      </p:sp>
      <p:sp>
        <p:nvSpPr>
          <p:cNvPr id="3" name="Espace réservé du numéro de diapositive 4"/>
          <p:cNvSpPr>
            <a:spLocks noGrp="1"/>
          </p:cNvSpPr>
          <p:nvPr>
            <p:ph type="sldNum" sz="quarter" idx="11"/>
          </p:nvPr>
        </p:nvSpPr>
        <p:spPr/>
        <p:txBody>
          <a:bodyPr/>
          <a:lstStyle>
            <a:lvl1pPr>
              <a:defRPr/>
            </a:lvl1pPr>
          </a:lstStyle>
          <a:p>
            <a:pPr>
              <a:defRPr/>
            </a:pPr>
            <a:fld id="{AF7ACF0C-6CE9-48CF-92A8-FA8CDA6CB6E9}" type="slidenum">
              <a:rPr lang="fr-FR"/>
              <a:pPr>
                <a:defRPr/>
              </a:pPr>
              <a:t>‹N°›</a:t>
            </a:fld>
            <a:endParaRPr lang="fr-FR" dirty="0"/>
          </a:p>
        </p:txBody>
      </p:sp>
      <p:sp>
        <p:nvSpPr>
          <p:cNvPr id="4"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12683557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Cliquez pour modifier les styles du texte du masque</a:t>
            </a:r>
          </a:p>
        </p:txBody>
      </p:sp>
      <p:sp>
        <p:nvSpPr>
          <p:cNvPr id="5" name="Espace réservé de la date 2"/>
          <p:cNvSpPr>
            <a:spLocks noGrp="1"/>
          </p:cNvSpPr>
          <p:nvPr>
            <p:ph type="dt" sz="half" idx="10"/>
          </p:nvPr>
        </p:nvSpPr>
        <p:spPr/>
        <p:txBody>
          <a:bodyPr/>
          <a:lstStyle>
            <a:lvl1pPr>
              <a:defRPr/>
            </a:lvl1pPr>
          </a:lstStyle>
          <a:p>
            <a:pPr>
              <a:defRPr/>
            </a:pPr>
            <a:r>
              <a:rPr lang="fr-FR"/>
              <a:t>16.12.09</a:t>
            </a:r>
          </a:p>
        </p:txBody>
      </p:sp>
      <p:sp>
        <p:nvSpPr>
          <p:cNvPr id="6" name="Espace réservé du numéro de diapositive 4"/>
          <p:cNvSpPr>
            <a:spLocks noGrp="1"/>
          </p:cNvSpPr>
          <p:nvPr>
            <p:ph type="sldNum" sz="quarter" idx="11"/>
          </p:nvPr>
        </p:nvSpPr>
        <p:spPr/>
        <p:txBody>
          <a:bodyPr/>
          <a:lstStyle>
            <a:lvl1pPr>
              <a:defRPr/>
            </a:lvl1pPr>
          </a:lstStyle>
          <a:p>
            <a:pPr>
              <a:defRPr/>
            </a:pPr>
            <a:fld id="{C7E706C3-2BCD-44B9-A2C5-6C5745716618}" type="slidenum">
              <a:rPr lang="fr-FR"/>
              <a:pPr>
                <a:defRPr/>
              </a:pPr>
              <a:t>‹N°›</a:t>
            </a:fld>
            <a:endParaRPr lang="fr-FR" dirty="0"/>
          </a:p>
        </p:txBody>
      </p:sp>
      <p:sp>
        <p:nvSpPr>
          <p:cNvPr id="7"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314061843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Cliquez pour modifier les styles du texte du masque</a:t>
            </a:r>
          </a:p>
        </p:txBody>
      </p:sp>
      <p:sp>
        <p:nvSpPr>
          <p:cNvPr id="5" name="Espace réservé de la date 2"/>
          <p:cNvSpPr>
            <a:spLocks noGrp="1"/>
          </p:cNvSpPr>
          <p:nvPr>
            <p:ph type="dt" sz="half" idx="10"/>
          </p:nvPr>
        </p:nvSpPr>
        <p:spPr/>
        <p:txBody>
          <a:bodyPr/>
          <a:lstStyle>
            <a:lvl1pPr>
              <a:defRPr/>
            </a:lvl1pPr>
          </a:lstStyle>
          <a:p>
            <a:pPr>
              <a:defRPr/>
            </a:pPr>
            <a:r>
              <a:rPr lang="fr-FR"/>
              <a:t>16.12.09</a:t>
            </a:r>
          </a:p>
        </p:txBody>
      </p:sp>
      <p:sp>
        <p:nvSpPr>
          <p:cNvPr id="6" name="Espace réservé du numéro de diapositive 4"/>
          <p:cNvSpPr>
            <a:spLocks noGrp="1"/>
          </p:cNvSpPr>
          <p:nvPr>
            <p:ph type="sldNum" sz="quarter" idx="11"/>
          </p:nvPr>
        </p:nvSpPr>
        <p:spPr/>
        <p:txBody>
          <a:bodyPr/>
          <a:lstStyle>
            <a:lvl1pPr>
              <a:defRPr/>
            </a:lvl1pPr>
          </a:lstStyle>
          <a:p>
            <a:pPr>
              <a:defRPr/>
            </a:pPr>
            <a:fld id="{707A4EBD-8A06-4433-B95E-052C4327081D}" type="slidenum">
              <a:rPr lang="fr-FR"/>
              <a:pPr>
                <a:defRPr/>
              </a:pPr>
              <a:t>‹N°›</a:t>
            </a:fld>
            <a:endParaRPr lang="fr-FR" dirty="0"/>
          </a:p>
        </p:txBody>
      </p:sp>
      <p:sp>
        <p:nvSpPr>
          <p:cNvPr id="7" name="Espace réservé du pied de page 12"/>
          <p:cNvSpPr>
            <a:spLocks noGrp="1"/>
          </p:cNvSpPr>
          <p:nvPr>
            <p:ph type="ftr" sz="quarter" idx="12"/>
          </p:nvPr>
        </p:nvSpPr>
        <p:spPr/>
        <p:txBody>
          <a:bodyPr/>
          <a:lstStyle>
            <a:lvl1pPr>
              <a:defRPr/>
            </a:lvl1pPr>
          </a:lstStyle>
          <a:p>
            <a:pPr>
              <a:defRPr/>
            </a:pPr>
            <a:r>
              <a:rPr lang="fr-FR"/>
              <a:t>Comité de pilotage ANAP</a:t>
            </a:r>
          </a:p>
        </p:txBody>
      </p:sp>
    </p:spTree>
    <p:extLst>
      <p:ext uri="{BB962C8B-B14F-4D97-AF65-F5344CB8AC3E}">
        <p14:creationId xmlns:p14="http://schemas.microsoft.com/office/powerpoint/2010/main" val="18416137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Diapositive de titre ANAP">
    <p:spTree>
      <p:nvGrpSpPr>
        <p:cNvPr id="1" name=""/>
        <p:cNvGrpSpPr/>
        <p:nvPr/>
      </p:nvGrpSpPr>
      <p:grpSpPr>
        <a:xfrm>
          <a:off x="0" y="0"/>
          <a:ext cx="0" cy="0"/>
          <a:chOff x="0" y="0"/>
          <a:chExt cx="0" cy="0"/>
        </a:xfrm>
      </p:grpSpPr>
      <p:pic>
        <p:nvPicPr>
          <p:cNvPr id="4" name="COUV_PPT_01_OK.png" descr="/Users/pixelis/Desktop/pour masque PPT/COUV_PPT_01_OK.png"/>
          <p:cNvPicPr>
            <a:picLocks noChangeAspect="1"/>
          </p:cNvPicPr>
          <p:nvPr/>
        </p:nvPicPr>
        <p:blipFill>
          <a:blip r:embed="rId2" r:link="rId3" cstate="print"/>
          <a:srcRect/>
          <a:stretch>
            <a:fillRect/>
          </a:stretch>
        </p:blipFill>
        <p:spPr bwMode="auto">
          <a:xfrm>
            <a:off x="0" y="0"/>
            <a:ext cx="9144000" cy="6858000"/>
          </a:xfrm>
          <a:prstGeom prst="rect">
            <a:avLst/>
          </a:prstGeom>
          <a:noFill/>
          <a:ln w="9525">
            <a:noFill/>
            <a:miter lim="800000"/>
            <a:headEnd/>
            <a:tailEnd/>
          </a:ln>
        </p:spPr>
      </p:pic>
      <p:sp>
        <p:nvSpPr>
          <p:cNvPr id="5" name="ZoneTexte 4"/>
          <p:cNvSpPr txBox="1">
            <a:spLocks noChangeArrowheads="1"/>
          </p:cNvSpPr>
          <p:nvPr/>
        </p:nvSpPr>
        <p:spPr bwMode="auto">
          <a:xfrm>
            <a:off x="184150" y="6176963"/>
            <a:ext cx="2514600" cy="46196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defTabSz="457200" eaLnBrk="1" hangingPunct="1">
              <a:defRPr/>
            </a:pPr>
            <a:r>
              <a:rPr lang="fr-FR" sz="800" b="0" smtClean="0">
                <a:solidFill>
                  <a:srgbClr val="FFFFFF"/>
                </a:solidFill>
              </a:rPr>
              <a:t>Agence Nationale d’Appui à la Performance </a:t>
            </a:r>
            <a:br>
              <a:rPr lang="fr-FR" sz="800" b="0" smtClean="0">
                <a:solidFill>
                  <a:srgbClr val="FFFFFF"/>
                </a:solidFill>
              </a:rPr>
            </a:br>
            <a:r>
              <a:rPr lang="fr-FR" sz="800" b="0" smtClean="0">
                <a:solidFill>
                  <a:srgbClr val="FFFFFF"/>
                </a:solidFill>
              </a:rPr>
              <a:t>des établissements de santé et médico-sociaux</a:t>
            </a:r>
          </a:p>
          <a:p>
            <a:pPr defTabSz="457200" eaLnBrk="1" hangingPunct="1">
              <a:defRPr/>
            </a:pPr>
            <a:endParaRPr lang="fr-FR" sz="800" b="0" smtClean="0">
              <a:solidFill>
                <a:srgbClr val="FFFFFF"/>
              </a:solidFill>
            </a:endParaRPr>
          </a:p>
        </p:txBody>
      </p:sp>
      <p:pic>
        <p:nvPicPr>
          <p:cNvPr id="6" name="marianne-cartouche.wmf" descr="/Users/pixelis/Desktop/pour masque PPT/marianne-cartouche.wmf"/>
          <p:cNvPicPr>
            <a:picLocks noChangeAspect="1"/>
          </p:cNvPicPr>
          <p:nvPr/>
        </p:nvPicPr>
        <p:blipFill>
          <a:blip r:embed="rId4" r:link="rId5" cstate="print"/>
          <a:srcRect/>
          <a:stretch>
            <a:fillRect/>
          </a:stretch>
        </p:blipFill>
        <p:spPr bwMode="auto">
          <a:xfrm>
            <a:off x="8167688" y="6084888"/>
            <a:ext cx="581025" cy="392112"/>
          </a:xfrm>
          <a:prstGeom prst="rect">
            <a:avLst/>
          </a:prstGeom>
          <a:noFill/>
          <a:ln w="9525">
            <a:noFill/>
            <a:miter lim="800000"/>
            <a:headEnd/>
            <a:tailEnd/>
          </a:ln>
        </p:spPr>
      </p:pic>
      <p:sp>
        <p:nvSpPr>
          <p:cNvPr id="2" name="Titre 1"/>
          <p:cNvSpPr>
            <a:spLocks noGrp="1"/>
          </p:cNvSpPr>
          <p:nvPr>
            <p:ph type="ctrTitle"/>
          </p:nvPr>
        </p:nvSpPr>
        <p:spPr>
          <a:xfrm>
            <a:off x="685800" y="2130425"/>
            <a:ext cx="7772400" cy="1470025"/>
          </a:xfrm>
          <a:prstGeom prst="rect">
            <a:avLst/>
          </a:prstGeom>
        </p:spPr>
        <p:txBody>
          <a:bodyPr/>
          <a:lstStyle>
            <a:lvl1pPr algn="l">
              <a:spcAft>
                <a:spcPts val="3600"/>
              </a:spcAft>
              <a:defRPr b="1" i="0" cap="all">
                <a:solidFill>
                  <a:schemeClr val="bg1"/>
                </a:solidFill>
                <a:latin typeface="Arial"/>
                <a:cs typeface="Arial"/>
              </a:defRPr>
            </a:lvl1pPr>
          </a:lstStyle>
          <a:p>
            <a:r>
              <a:rPr lang="fr-FR" dirty="0" smtClean="0"/>
              <a:t>Cliquez et modifiez le titre</a:t>
            </a:r>
            <a:endParaRPr lang="fr-FR" dirty="0"/>
          </a:p>
        </p:txBody>
      </p:sp>
      <p:sp>
        <p:nvSpPr>
          <p:cNvPr id="3" name="Sous-titre 2"/>
          <p:cNvSpPr>
            <a:spLocks noGrp="1"/>
          </p:cNvSpPr>
          <p:nvPr>
            <p:ph type="subTitle" idx="1"/>
          </p:nvPr>
        </p:nvSpPr>
        <p:spPr>
          <a:xfrm>
            <a:off x="685800" y="3505200"/>
            <a:ext cx="7772400" cy="457200"/>
          </a:xfrm>
          <a:prstGeom prst="rect">
            <a:avLst/>
          </a:prstGeom>
        </p:spPr>
        <p:txBody>
          <a:bodyPr wrap="none">
            <a:normAutofit/>
          </a:bodyPr>
          <a:lstStyle>
            <a:lvl1pPr marL="0" indent="0" algn="l">
              <a:buNone/>
              <a:defRPr sz="24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p>
        </p:txBody>
      </p:sp>
      <p:sp>
        <p:nvSpPr>
          <p:cNvPr id="7" name="Espace réservé de la date 3"/>
          <p:cNvSpPr>
            <a:spLocks noGrp="1"/>
          </p:cNvSpPr>
          <p:nvPr>
            <p:ph type="dt" sz="half" idx="10"/>
          </p:nvPr>
        </p:nvSpPr>
        <p:spPr>
          <a:xfrm>
            <a:off x="685800" y="3962400"/>
            <a:ext cx="7772400" cy="365125"/>
          </a:xfrm>
        </p:spPr>
        <p:txBody>
          <a:bodyPr/>
          <a:lstStyle>
            <a:lvl1pPr algn="l">
              <a:defRPr sz="1400">
                <a:solidFill>
                  <a:srgbClr val="FFFFFF"/>
                </a:solidFill>
                <a:latin typeface="Arial"/>
                <a:cs typeface="Arial"/>
              </a:defRPr>
            </a:lvl1pPr>
          </a:lstStyle>
          <a:p>
            <a:pPr>
              <a:defRPr/>
            </a:pPr>
            <a:fld id="{BA622C9D-4807-4B47-953E-F2FEFF9EBEBC}" type="datetime3">
              <a:rPr lang="fr-FR"/>
              <a:pPr>
                <a:defRPr/>
              </a:pPr>
              <a:t>28.12.15</a:t>
            </a:fld>
            <a:endParaRPr lang="fr-FR" dirty="0"/>
          </a:p>
        </p:txBody>
      </p:sp>
    </p:spTree>
    <p:extLst>
      <p:ext uri="{BB962C8B-B14F-4D97-AF65-F5344CB8AC3E}">
        <p14:creationId xmlns:p14="http://schemas.microsoft.com/office/powerpoint/2010/main" val="12172207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Slide courante ANAP v2">
    <p:spTree>
      <p:nvGrpSpPr>
        <p:cNvPr id="1" name=""/>
        <p:cNvGrpSpPr/>
        <p:nvPr/>
      </p:nvGrpSpPr>
      <p:grpSpPr>
        <a:xfrm>
          <a:off x="0" y="0"/>
          <a:ext cx="0" cy="0"/>
          <a:chOff x="0" y="0"/>
          <a:chExt cx="0" cy="0"/>
        </a:xfrm>
      </p:grpSpPr>
      <p:pic>
        <p:nvPicPr>
          <p:cNvPr id="4" name="SLIDE_PPT_v2_OK.png" descr="/Users/pixelis/Desktop/pour masque PPT/SLIDE_PPT_v2_OK.png"/>
          <p:cNvPicPr>
            <a:picLocks noChangeAspect="1"/>
          </p:cNvPicPr>
          <p:nvPr/>
        </p:nvPicPr>
        <p:blipFill>
          <a:blip r:embed="rId2" r:link="rId3" cstate="print"/>
          <a:srcRect/>
          <a:stretch>
            <a:fillRect/>
          </a:stretch>
        </p:blipFill>
        <p:spPr bwMode="auto">
          <a:xfrm>
            <a:off x="0" y="0"/>
            <a:ext cx="9144000" cy="963613"/>
          </a:xfrm>
          <a:prstGeom prst="rect">
            <a:avLst/>
          </a:prstGeom>
          <a:noFill/>
          <a:ln w="9525">
            <a:noFill/>
            <a:miter lim="800000"/>
            <a:headEnd/>
            <a:tailEnd/>
          </a:ln>
        </p:spPr>
      </p:pic>
      <p:sp>
        <p:nvSpPr>
          <p:cNvPr id="10" name="Titre 1"/>
          <p:cNvSpPr>
            <a:spLocks noGrp="1"/>
          </p:cNvSpPr>
          <p:nvPr>
            <p:ph type="title"/>
          </p:nvPr>
        </p:nvSpPr>
        <p:spPr>
          <a:xfrm>
            <a:off x="184194" y="838200"/>
            <a:ext cx="8731205" cy="1143000"/>
          </a:xfrm>
          <a:prstGeom prst="rect">
            <a:avLst/>
          </a:prstGeom>
        </p:spPr>
        <p:txBody>
          <a:bodyPr wrap="none">
            <a:noAutofit/>
          </a:bodyPr>
          <a:lstStyle>
            <a:lvl1pPr algn="l">
              <a:defRPr sz="3800" b="1" i="0">
                <a:latin typeface="Arial"/>
                <a:cs typeface="Arial"/>
              </a:defRPr>
            </a:lvl1pPr>
          </a:lstStyle>
          <a:p>
            <a:r>
              <a:rPr lang="fr-FR" dirty="0" smtClean="0"/>
              <a:t>Cliquez et modifiez le titre</a:t>
            </a:r>
            <a:endParaRPr lang="fr-FR" dirty="0"/>
          </a:p>
        </p:txBody>
      </p:sp>
      <p:sp>
        <p:nvSpPr>
          <p:cNvPr id="11" name="Espace réservé du contenu 7"/>
          <p:cNvSpPr>
            <a:spLocks noGrp="1"/>
          </p:cNvSpPr>
          <p:nvPr>
            <p:ph sz="quarter" idx="13"/>
          </p:nvPr>
        </p:nvSpPr>
        <p:spPr>
          <a:xfrm>
            <a:off x="184194" y="2057400"/>
            <a:ext cx="8731205" cy="1371600"/>
          </a:xfrm>
          <a:prstGeom prst="rect">
            <a:avLst/>
          </a:prstGeom>
        </p:spPr>
        <p:txBody>
          <a:bodyPr>
            <a:noAutofit/>
          </a:bodyPr>
          <a:lstStyle>
            <a:lvl1pPr marL="177800" indent="-177800">
              <a:buSzPct val="100000"/>
              <a:defRPr sz="1600" b="1" i="0">
                <a:solidFill>
                  <a:srgbClr val="D1003B"/>
                </a:solidFill>
                <a:latin typeface="Arial"/>
                <a:cs typeface="Arial"/>
              </a:defRPr>
            </a:lvl1pPr>
            <a:lvl2pPr marL="541338" indent="-185738">
              <a:buSzPct val="100000"/>
              <a:buFont typeface="Arial"/>
              <a:buChar char="•"/>
              <a:tabLst>
                <a:tab pos="541338" algn="l"/>
              </a:tabLst>
              <a:defRPr sz="1400">
                <a:latin typeface="Arial"/>
                <a:cs typeface="Arial"/>
              </a:defRPr>
            </a:lvl2pPr>
            <a:lvl3pPr marL="715963" indent="-174625">
              <a:buSzPct val="100000"/>
              <a:buFont typeface="Arial"/>
              <a:buChar char="•"/>
              <a:defRPr sz="1400">
                <a:latin typeface="Arial"/>
                <a:cs typeface="Arial"/>
              </a:defRPr>
            </a:lvl3pPr>
            <a:lvl4pPr marL="896938" indent="-177800">
              <a:buSzPct val="100000"/>
              <a:buFont typeface="Arial"/>
              <a:buChar char="•"/>
              <a:defRPr sz="1400">
                <a:latin typeface="Arial"/>
                <a:cs typeface="Arial"/>
              </a:defRPr>
            </a:lvl4pPr>
            <a:lvl5pPr marL="1074738" indent="-177800">
              <a:buSzPct val="100000"/>
              <a:buFont typeface="Arial"/>
              <a:buChar char="•"/>
              <a:defRPr sz="1400">
                <a:latin typeface="Arial"/>
                <a:cs typeface="Aria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e la date 2"/>
          <p:cNvSpPr>
            <a:spLocks noGrp="1"/>
          </p:cNvSpPr>
          <p:nvPr>
            <p:ph type="dt" sz="half" idx="14"/>
          </p:nvPr>
        </p:nvSpPr>
        <p:spPr/>
        <p:txBody>
          <a:bodyPr/>
          <a:lstStyle>
            <a:lvl1pPr fontAlgn="base">
              <a:spcBef>
                <a:spcPct val="0"/>
              </a:spcBef>
              <a:spcAft>
                <a:spcPct val="0"/>
              </a:spcAft>
              <a:defRPr sz="800">
                <a:solidFill>
                  <a:srgbClr val="000000"/>
                </a:solidFill>
                <a:latin typeface="Arial" charset="0"/>
                <a:cs typeface="Arial" charset="0"/>
              </a:defRPr>
            </a:lvl1pPr>
          </a:lstStyle>
          <a:p>
            <a:pPr>
              <a:defRPr/>
            </a:pPr>
            <a:endParaRPr lang="fr-FR"/>
          </a:p>
        </p:txBody>
      </p:sp>
      <p:sp>
        <p:nvSpPr>
          <p:cNvPr id="6" name="Espace réservé du numéro de diapositive 4"/>
          <p:cNvSpPr>
            <a:spLocks noGrp="1"/>
          </p:cNvSpPr>
          <p:nvPr>
            <p:ph type="sldNum" sz="quarter" idx="15"/>
          </p:nvPr>
        </p:nvSpPr>
        <p:spPr/>
        <p:txBody>
          <a:bodyPr/>
          <a:lstStyle>
            <a:lvl1pPr>
              <a:defRPr sz="800">
                <a:solidFill>
                  <a:schemeClr val="tx1"/>
                </a:solidFill>
                <a:latin typeface="Arial"/>
                <a:cs typeface="Arial"/>
              </a:defRPr>
            </a:lvl1pPr>
          </a:lstStyle>
          <a:p>
            <a:pPr>
              <a:defRPr/>
            </a:pPr>
            <a:fld id="{1E5DC9D6-4BFB-40FB-BE23-0053B556DC60}" type="slidenum">
              <a:rPr lang="fr-FR">
                <a:solidFill>
                  <a:srgbClr val="000000"/>
                </a:solidFill>
              </a:rPr>
              <a:pPr>
                <a:defRPr/>
              </a:pPr>
              <a:t>‹N°›</a:t>
            </a:fld>
            <a:endParaRPr lang="fr-FR">
              <a:solidFill>
                <a:srgbClr val="000000"/>
              </a:solidFill>
            </a:endParaRPr>
          </a:p>
        </p:txBody>
      </p:sp>
      <p:sp>
        <p:nvSpPr>
          <p:cNvPr id="7" name="Espace réservé du pied de page 12"/>
          <p:cNvSpPr>
            <a:spLocks noGrp="1"/>
          </p:cNvSpPr>
          <p:nvPr>
            <p:ph type="ftr" sz="quarter" idx="16"/>
          </p:nvPr>
        </p:nvSpPr>
        <p:spPr/>
        <p:txBody>
          <a:bodyPr/>
          <a:lstStyle>
            <a:lvl1pPr algn="l" fontAlgn="base">
              <a:spcBef>
                <a:spcPct val="0"/>
              </a:spcBef>
              <a:spcAft>
                <a:spcPct val="0"/>
              </a:spcAft>
              <a:defRPr sz="800">
                <a:solidFill>
                  <a:srgbClr val="000000"/>
                </a:solidFill>
                <a:latin typeface="Arial" charset="0"/>
                <a:cs typeface="Arial" charset="0"/>
              </a:defRPr>
            </a:lvl1pPr>
          </a:lstStyle>
          <a:p>
            <a:pPr>
              <a:defRPr/>
            </a:pPr>
            <a:endParaRPr lang="fr-FR"/>
          </a:p>
        </p:txBody>
      </p:sp>
    </p:spTree>
    <p:extLst>
      <p:ext uri="{BB962C8B-B14F-4D97-AF65-F5344CB8AC3E}">
        <p14:creationId xmlns:p14="http://schemas.microsoft.com/office/powerpoint/2010/main" val="299718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
        <p:nvSpPr>
          <p:cNvPr id="7" name="Espace réservé du contenu 7"/>
          <p:cNvSpPr>
            <a:spLocks noGrp="1"/>
          </p:cNvSpPr>
          <p:nvPr>
            <p:ph sz="quarter" idx="13"/>
          </p:nvPr>
        </p:nvSpPr>
        <p:spPr>
          <a:xfrm>
            <a:off x="280972" y="3384644"/>
            <a:ext cx="8730000" cy="3099715"/>
          </a:xfrm>
          <a:prstGeom prst="rect">
            <a:avLst/>
          </a:prstGeom>
        </p:spPr>
        <p:txBody>
          <a:bodyPr>
            <a:noAutofit/>
          </a:bodyPr>
          <a:lstStyle>
            <a:lvl1pPr marL="273050" indent="-177800">
              <a:buSzPct val="100000"/>
              <a:buFont typeface="Arial" pitchFamily="34" charset="0"/>
              <a:buChar char="•"/>
              <a:defRPr lang="fr-FR" sz="20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2000">
                <a:solidFill>
                  <a:srgbClr val="02375E"/>
                </a:solidFill>
                <a:latin typeface="Arial"/>
                <a:cs typeface="Arial"/>
              </a:defRPr>
            </a:lvl2pPr>
            <a:lvl3pPr marL="811213" indent="-174625">
              <a:buSzPct val="100000"/>
              <a:buFont typeface="Wingdings" pitchFamily="2" charset="2"/>
              <a:buChar char="ü"/>
              <a:defRPr lang="fr-FR" sz="1800" kern="1200" dirty="0" smtClean="0">
                <a:solidFill>
                  <a:srgbClr val="02375E"/>
                </a:solidFill>
                <a:latin typeface="Arial"/>
                <a:ea typeface="+mn-ea"/>
                <a:cs typeface="Arial"/>
              </a:defRPr>
            </a:lvl3pPr>
            <a:lvl4pPr marL="896938" indent="-177800">
              <a:buSzPct val="100000"/>
              <a:buFont typeface="Arial"/>
              <a:buChar char="•"/>
              <a:defRPr lang="fr-FR" sz="1800" kern="1200" dirty="0" smtClean="0">
                <a:solidFill>
                  <a:srgbClr val="02375E"/>
                </a:solidFill>
                <a:latin typeface="Arial"/>
                <a:ea typeface="+mn-ea"/>
                <a:cs typeface="Arial"/>
              </a:defRPr>
            </a:lvl4pPr>
            <a:lvl5pPr marL="1074738" indent="-177800">
              <a:buSzPct val="100000"/>
              <a:buFont typeface="Arial"/>
              <a:buChar char="•"/>
              <a:defRPr lang="fr-FR" sz="1800" kern="1200" dirty="0">
                <a:solidFill>
                  <a:srgbClr val="02375E"/>
                </a:solidFill>
                <a:latin typeface="Arial"/>
                <a:ea typeface="+mn-ea"/>
                <a:cs typeface="Aria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159746" name="Picture 2" descr="http://nflbook.files.wordpress.com/2011/05/quizz.png"/>
          <p:cNvPicPr>
            <a:picLocks noChangeAspect="1" noChangeArrowheads="1"/>
          </p:cNvPicPr>
          <p:nvPr userDrawn="1"/>
        </p:nvPicPr>
        <p:blipFill>
          <a:blip r:embed="rId4" cstate="print"/>
          <a:srcRect/>
          <a:stretch>
            <a:fillRect/>
          </a:stretch>
        </p:blipFill>
        <p:spPr bwMode="auto">
          <a:xfrm>
            <a:off x="0" y="658458"/>
            <a:ext cx="3238500" cy="2676525"/>
          </a:xfrm>
          <a:prstGeom prst="rect">
            <a:avLst/>
          </a:prstGeom>
          <a:noFill/>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
        <p:nvSpPr>
          <p:cNvPr id="7" name="Espace réservé du contenu 7"/>
          <p:cNvSpPr>
            <a:spLocks noGrp="1"/>
          </p:cNvSpPr>
          <p:nvPr>
            <p:ph sz="quarter" idx="13"/>
          </p:nvPr>
        </p:nvSpPr>
        <p:spPr>
          <a:xfrm>
            <a:off x="2809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8" name="Espace réservé du contenu 7"/>
          <p:cNvSpPr>
            <a:spLocks noGrp="1"/>
          </p:cNvSpPr>
          <p:nvPr>
            <p:ph sz="quarter" idx="14"/>
          </p:nvPr>
        </p:nvSpPr>
        <p:spPr>
          <a:xfrm>
            <a:off x="48817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anap">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dirty="0" smtClean="0"/>
              <a:t>Modifiez le style du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re seul anap">
    <p:spTree>
      <p:nvGrpSpPr>
        <p:cNvPr id="1" name=""/>
        <p:cNvGrpSpPr/>
        <p:nvPr/>
      </p:nvGrpSpPr>
      <p:grpSpPr>
        <a:xfrm>
          <a:off x="0" y="0"/>
          <a:ext cx="0" cy="0"/>
          <a:chOff x="0" y="0"/>
          <a:chExt cx="0" cy="0"/>
        </a:xfrm>
      </p:grpSpPr>
      <p:sp>
        <p:nvSpPr>
          <p:cNvPr id="10" name="Titre 1"/>
          <p:cNvSpPr>
            <a:spLocks noGrp="1"/>
          </p:cNvSpPr>
          <p:nvPr>
            <p:ph type="title"/>
          </p:nvPr>
        </p:nvSpPr>
        <p:spPr>
          <a:xfrm>
            <a:off x="963372" y="40264"/>
            <a:ext cx="8028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pic>
        <p:nvPicPr>
          <p:cNvPr id="99330" name="Picture 2"/>
          <p:cNvPicPr>
            <a:picLocks noChangeAspect="1" noChangeArrowheads="1"/>
          </p:cNvPicPr>
          <p:nvPr userDrawn="1"/>
        </p:nvPicPr>
        <p:blipFill>
          <a:blip r:embed="rId2" cstate="screen"/>
          <a:srcRect/>
          <a:stretch>
            <a:fillRect/>
          </a:stretch>
        </p:blipFill>
        <p:spPr bwMode="auto">
          <a:xfrm>
            <a:off x="27296" y="81888"/>
            <a:ext cx="890706" cy="335163"/>
          </a:xfrm>
          <a:prstGeom prst="rect">
            <a:avLst/>
          </a:prstGeom>
          <a:noFill/>
          <a:ln w="9525">
            <a:noFill/>
            <a:miter lim="800000"/>
            <a:headEnd/>
            <a:tailEnd/>
          </a:ln>
          <a:effectLst/>
        </p:spPr>
      </p:pic>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1000" b="1" i="0" u="none" strike="noStrike" kern="1200" cap="none" spc="0" normalizeH="0" baseline="0" noProof="0">
              <a:ln>
                <a:noFill/>
              </a:ln>
              <a:solidFill>
                <a:srgbClr val="36616C"/>
              </a:solidFill>
              <a:effectLst/>
              <a:uLnTx/>
              <a:uFillTx/>
              <a:latin typeface="Arial"/>
              <a:ea typeface="+mn-ea"/>
              <a:cs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lide courante ANAP v2">
    <p:spTree>
      <p:nvGrpSpPr>
        <p:cNvPr id="1" name=""/>
        <p:cNvGrpSpPr/>
        <p:nvPr/>
      </p:nvGrpSpPr>
      <p:grpSpPr>
        <a:xfrm>
          <a:off x="0" y="0"/>
          <a:ext cx="0" cy="0"/>
          <a:chOff x="0" y="0"/>
          <a:chExt cx="0" cy="0"/>
        </a:xfrm>
      </p:grpSpPr>
      <p:pic>
        <p:nvPicPr>
          <p:cNvPr id="4" name="SLIDE_PPT_v2_OK.png" descr="/Users/pixelis/Desktop/pour masque PPT/SLIDE_PPT_v2_OK.png"/>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9144000" cy="96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numéro de diapositive 4"/>
          <p:cNvSpPr txBox="1">
            <a:spLocks noGrp="1"/>
          </p:cNvSpPr>
          <p:nvPr userDrawn="1"/>
        </p:nvSpPr>
        <p:spPr bwMode="auto">
          <a:xfrm>
            <a:off x="8020050" y="6527800"/>
            <a:ext cx="1066800" cy="365125"/>
          </a:xfrm>
          <a:prstGeom prst="rect">
            <a:avLst/>
          </a:prstGeom>
          <a:noFill/>
          <a:ln>
            <a:noFill/>
          </a:ln>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90879FC5-DDF9-4B79-AC38-85893D22ACB7}" type="slidenum">
              <a:rPr lang="fr-FR" sz="1000" smtClean="0">
                <a:solidFill>
                  <a:srgbClr val="000000"/>
                </a:solidFill>
              </a:rPr>
              <a:pPr algn="r" eaLnBrk="1" hangingPunct="1">
                <a:defRPr/>
              </a:pPr>
              <a:t>‹N°›</a:t>
            </a:fld>
            <a:endParaRPr lang="fr-FR" sz="1000" smtClean="0">
              <a:solidFill>
                <a:srgbClr val="000000"/>
              </a:solidFill>
            </a:endParaRPr>
          </a:p>
        </p:txBody>
      </p:sp>
      <p:sp>
        <p:nvSpPr>
          <p:cNvPr id="10" name="Titre 1"/>
          <p:cNvSpPr>
            <a:spLocks noGrp="1"/>
          </p:cNvSpPr>
          <p:nvPr>
            <p:ph type="title"/>
          </p:nvPr>
        </p:nvSpPr>
        <p:spPr>
          <a:xfrm>
            <a:off x="184194" y="838200"/>
            <a:ext cx="8731205" cy="1143000"/>
          </a:xfrm>
          <a:prstGeom prst="rect">
            <a:avLst/>
          </a:prstGeom>
        </p:spPr>
        <p:txBody>
          <a:bodyPr wrap="none">
            <a:noAutofit/>
          </a:bodyPr>
          <a:lstStyle>
            <a:lvl1pPr algn="l">
              <a:defRPr sz="3800" b="1" i="0">
                <a:latin typeface="Arial"/>
                <a:cs typeface="Arial"/>
              </a:defRPr>
            </a:lvl1pPr>
          </a:lstStyle>
          <a:p>
            <a:r>
              <a:rPr lang="fr-FR" dirty="0" smtClean="0"/>
              <a:t>Cliquez et modifiez le titre</a:t>
            </a:r>
            <a:endParaRPr lang="fr-FR" dirty="0"/>
          </a:p>
        </p:txBody>
      </p:sp>
      <p:sp>
        <p:nvSpPr>
          <p:cNvPr id="11" name="Espace réservé du contenu 7"/>
          <p:cNvSpPr>
            <a:spLocks noGrp="1"/>
          </p:cNvSpPr>
          <p:nvPr>
            <p:ph sz="quarter" idx="13"/>
          </p:nvPr>
        </p:nvSpPr>
        <p:spPr>
          <a:xfrm>
            <a:off x="184194" y="2057400"/>
            <a:ext cx="8731205" cy="1371600"/>
          </a:xfrm>
          <a:prstGeom prst="rect">
            <a:avLst/>
          </a:prstGeom>
        </p:spPr>
        <p:txBody>
          <a:bodyPr>
            <a:noAutofit/>
          </a:bodyPr>
          <a:lstStyle>
            <a:lvl1pPr marL="177800" indent="-177800">
              <a:buSzPct val="100000"/>
              <a:defRPr sz="1600" b="1" i="0">
                <a:solidFill>
                  <a:srgbClr val="D1003B"/>
                </a:solidFill>
                <a:latin typeface="Arial"/>
                <a:cs typeface="Arial"/>
              </a:defRPr>
            </a:lvl1pPr>
            <a:lvl2pPr marL="541338" indent="-185738">
              <a:buSzPct val="100000"/>
              <a:buFont typeface="Arial"/>
              <a:buChar char="•"/>
              <a:tabLst>
                <a:tab pos="541338" algn="l"/>
              </a:tabLst>
              <a:defRPr sz="1400">
                <a:latin typeface="Arial"/>
                <a:cs typeface="Arial"/>
              </a:defRPr>
            </a:lvl2pPr>
            <a:lvl3pPr marL="715963" indent="-174625">
              <a:buSzPct val="100000"/>
              <a:buFont typeface="Arial"/>
              <a:buChar char="•"/>
              <a:defRPr sz="1400">
                <a:latin typeface="Arial"/>
                <a:cs typeface="Arial"/>
              </a:defRPr>
            </a:lvl3pPr>
            <a:lvl4pPr marL="896938" indent="-177800">
              <a:buSzPct val="100000"/>
              <a:buFont typeface="Arial"/>
              <a:buChar char="•"/>
              <a:defRPr sz="1400">
                <a:latin typeface="Arial"/>
                <a:cs typeface="Arial"/>
              </a:defRPr>
            </a:lvl4pPr>
            <a:lvl5pPr marL="1074738" indent="-177800">
              <a:buSzPct val="100000"/>
              <a:buFont typeface="Arial"/>
              <a:buChar char="•"/>
              <a:defRPr sz="1400">
                <a:latin typeface="Arial"/>
                <a:cs typeface="Aria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pied de page 12"/>
          <p:cNvSpPr>
            <a:spLocks noGrp="1"/>
          </p:cNvSpPr>
          <p:nvPr>
            <p:ph type="ftr" sz="quarter" idx="14"/>
          </p:nvPr>
        </p:nvSpPr>
        <p:spPr>
          <a:xfrm>
            <a:off x="179388" y="6481763"/>
            <a:ext cx="5486400" cy="365125"/>
          </a:xfrm>
        </p:spPr>
        <p:txBody>
          <a:bodyPr/>
          <a:lstStyle>
            <a:lvl1pPr algn="l" fontAlgn="base">
              <a:spcBef>
                <a:spcPct val="0"/>
              </a:spcBef>
              <a:spcAft>
                <a:spcPct val="0"/>
              </a:spcAft>
              <a:defRPr sz="1000">
                <a:solidFill>
                  <a:srgbClr val="000000"/>
                </a:solidFill>
                <a:latin typeface="Arial" charset="0"/>
                <a:cs typeface="Arial" charset="0"/>
              </a:defRPr>
            </a:lvl1pPr>
          </a:lstStyle>
          <a:p>
            <a:pPr>
              <a:defRPr/>
            </a:pPr>
            <a:r>
              <a:rPr lang="fr-FR"/>
              <a:t>Comité de pilotage ANAP -  4 mai 2010</a:t>
            </a:r>
          </a:p>
        </p:txBody>
      </p:sp>
    </p:spTree>
    <p:extLst>
      <p:ext uri="{BB962C8B-B14F-4D97-AF65-F5344CB8AC3E}">
        <p14:creationId xmlns:p14="http://schemas.microsoft.com/office/powerpoint/2010/main" val="3996157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10" Type="http://schemas.openxmlformats.org/officeDocument/2006/relationships/theme" Target="../theme/theme4.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7.pn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5.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file:///\\localhost\Users\pixelis\Desktop\pour%20masque%20PPT\SLIDE_PPT_v2_OK.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8F4D6-224F-0B4B-8ECE-603744A7B354}" type="datetimeFigureOut">
              <a:rPr lang="fr-FR" smtClean="0"/>
              <a:pPr/>
              <a:t>28/12/2015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241F5-8998-1C40-AECE-9E6A33B2EF7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7" r:id="rId3"/>
    <p:sldLayoutId id="2147483821" r:id="rId4"/>
    <p:sldLayoutId id="2147483896" r:id="rId5"/>
    <p:sldLayoutId id="2147483822" r:id="rId6"/>
    <p:sldLayoutId id="2147483816" r:id="rId7"/>
    <p:sldLayoutId id="2147483818" r:id="rId8"/>
    <p:sldLayoutId id="2147483909" r:id="rId9"/>
    <p:sldLayoutId id="214748391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8F4D6-224F-0B4B-8ECE-603744A7B354}" type="datetimeFigureOut">
              <a:rPr lang="fr-FR" smtClean="0">
                <a:solidFill>
                  <a:prstClr val="black">
                    <a:tint val="75000"/>
                  </a:prstClr>
                </a:solidFill>
              </a:rPr>
              <a:pPr/>
              <a:t>28/12/2015</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241F5-8998-1C40-AECE-9E6A33B2EF7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659845305"/>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7"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8F4D6-224F-0B4B-8ECE-603744A7B354}" type="datetimeFigureOut">
              <a:rPr lang="fr-FR" smtClean="0">
                <a:solidFill>
                  <a:prstClr val="black">
                    <a:tint val="75000"/>
                  </a:prstClr>
                </a:solidFill>
              </a:rPr>
              <a:pPr/>
              <a:t>28/12/2015</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241F5-8998-1C40-AECE-9E6A33B2EF7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554753414"/>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9"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8F4D6-224F-0B4B-8ECE-603744A7B354}" type="datetimeFigureOut">
              <a:rPr lang="fr-FR" smtClean="0">
                <a:solidFill>
                  <a:prstClr val="black">
                    <a:tint val="75000"/>
                  </a:prstClr>
                </a:solidFill>
              </a:rPr>
              <a:pPr/>
              <a:t>28/12/2015</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241F5-8998-1C40-AECE-9E6A33B2EF7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00849544"/>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SLIDE_PPT_v2_OK.png" descr="/Users/pixelis/Desktop/pour masque PPT/SLIDE_PPT_v2_OK.png"/>
          <p:cNvPicPr>
            <a:picLocks noChangeAspect="1"/>
          </p:cNvPicPr>
          <p:nvPr/>
        </p:nvPicPr>
        <p:blipFill>
          <a:blip r:embed="rId13" r:link="rId14" cstate="print"/>
          <a:srcRect/>
          <a:stretch>
            <a:fillRect/>
          </a:stretch>
        </p:blipFill>
        <p:spPr bwMode="auto">
          <a:xfrm>
            <a:off x="0" y="0"/>
            <a:ext cx="9144000" cy="963613"/>
          </a:xfrm>
          <a:prstGeom prst="rect">
            <a:avLst/>
          </a:prstGeom>
          <a:noFill/>
          <a:ln w="9525">
            <a:noFill/>
            <a:miter lim="800000"/>
            <a:headEnd/>
            <a:tailEnd/>
          </a:ln>
        </p:spPr>
      </p:pic>
      <p:sp>
        <p:nvSpPr>
          <p:cNvPr id="5123"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5124"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8" name="Espace réservé de la date 2"/>
          <p:cNvSpPr>
            <a:spLocks noGrp="1"/>
          </p:cNvSpPr>
          <p:nvPr>
            <p:ph type="dt" sz="half" idx="2"/>
          </p:nvPr>
        </p:nvSpPr>
        <p:spPr>
          <a:xfrm>
            <a:off x="184150" y="6299200"/>
            <a:ext cx="1416050" cy="365125"/>
          </a:xfrm>
          <a:prstGeom prst="rect">
            <a:avLst/>
          </a:prstGeom>
        </p:spPr>
        <p:txBody>
          <a:bodyPr vert="horz" wrap="square" lIns="91440" tIns="45720" rIns="91440" bIns="45720" numCol="1" rtlCol="0" anchor="ctr" anchorCtr="0" compatLnSpc="1">
            <a:prstTxWarp prst="textNoShape">
              <a:avLst/>
            </a:prstTxWarp>
          </a:bodyPr>
          <a:lstStyle>
            <a:lvl1pPr fontAlgn="base">
              <a:spcBef>
                <a:spcPct val="0"/>
              </a:spcBef>
              <a:spcAft>
                <a:spcPct val="0"/>
              </a:spcAft>
              <a:defRPr sz="800">
                <a:solidFill>
                  <a:srgbClr val="000000"/>
                </a:solidFill>
                <a:latin typeface="Arial" charset="0"/>
                <a:cs typeface="Arial" charset="0"/>
              </a:defRPr>
            </a:lvl1pPr>
          </a:lstStyle>
          <a:p>
            <a:pPr defTabSz="457200">
              <a:defRPr/>
            </a:pPr>
            <a:r>
              <a:rPr lang="fr-FR" b="0" dirty="0"/>
              <a:t>16.12.09</a:t>
            </a:r>
          </a:p>
        </p:txBody>
      </p:sp>
      <p:sp>
        <p:nvSpPr>
          <p:cNvPr id="9" name="Espace réservé du numéro de diapositive 4"/>
          <p:cNvSpPr>
            <a:spLocks noGrp="1"/>
          </p:cNvSpPr>
          <p:nvPr>
            <p:ph type="sldNum" sz="quarter" idx="4"/>
          </p:nvPr>
        </p:nvSpPr>
        <p:spPr>
          <a:xfrm>
            <a:off x="7848600" y="6299200"/>
            <a:ext cx="1066800" cy="365125"/>
          </a:xfrm>
          <a:prstGeom prst="rect">
            <a:avLst/>
          </a:prstGeom>
        </p:spPr>
        <p:txBody>
          <a:bodyPr vert="horz" lIns="91440" tIns="45720" rIns="91440" bIns="45720" rtlCol="0" anchor="ctr"/>
          <a:lstStyle>
            <a:lvl1pPr algn="r" fontAlgn="auto">
              <a:spcBef>
                <a:spcPts val="0"/>
              </a:spcBef>
              <a:spcAft>
                <a:spcPts val="0"/>
              </a:spcAft>
              <a:defRPr sz="800">
                <a:solidFill>
                  <a:srgbClr val="000000"/>
                </a:solidFill>
                <a:latin typeface="Arial"/>
                <a:cs typeface="Arial"/>
              </a:defRPr>
            </a:lvl1pPr>
          </a:lstStyle>
          <a:p>
            <a:pPr defTabSz="457200">
              <a:defRPr/>
            </a:pPr>
            <a:fld id="{27C424E9-7109-42C1-A8DB-4E64B66534E4}" type="slidenum">
              <a:rPr lang="fr-FR" b="0"/>
              <a:pPr defTabSz="457200">
                <a:defRPr/>
              </a:pPr>
              <a:t>‹N°›</a:t>
            </a:fld>
            <a:endParaRPr lang="fr-FR" b="0" dirty="0"/>
          </a:p>
        </p:txBody>
      </p:sp>
      <p:sp>
        <p:nvSpPr>
          <p:cNvPr id="10" name="Espace réservé du pied de page 12"/>
          <p:cNvSpPr>
            <a:spLocks noGrp="1"/>
          </p:cNvSpPr>
          <p:nvPr>
            <p:ph type="ftr" sz="quarter" idx="3"/>
          </p:nvPr>
        </p:nvSpPr>
        <p:spPr>
          <a:xfrm>
            <a:off x="2209800" y="6299200"/>
            <a:ext cx="5486400" cy="365125"/>
          </a:xfrm>
          <a:prstGeom prst="rect">
            <a:avLst/>
          </a:prstGeom>
        </p:spPr>
        <p:txBody>
          <a:bodyPr vert="horz" wrap="square" lIns="91440" tIns="45720" rIns="91440" bIns="45720" numCol="1" rtlCol="0" anchor="ctr" anchorCtr="0" compatLnSpc="1">
            <a:prstTxWarp prst="textNoShape">
              <a:avLst/>
            </a:prstTxWarp>
          </a:bodyPr>
          <a:lstStyle>
            <a:lvl1pPr algn="l" fontAlgn="base">
              <a:spcBef>
                <a:spcPct val="0"/>
              </a:spcBef>
              <a:spcAft>
                <a:spcPct val="0"/>
              </a:spcAft>
              <a:defRPr sz="800">
                <a:solidFill>
                  <a:srgbClr val="000000"/>
                </a:solidFill>
                <a:latin typeface="Arial" charset="0"/>
                <a:cs typeface="Arial" charset="0"/>
              </a:defRPr>
            </a:lvl1pPr>
          </a:lstStyle>
          <a:p>
            <a:pPr defTabSz="457200">
              <a:defRPr/>
            </a:pPr>
            <a:r>
              <a:rPr lang="fr-FR" b="0" dirty="0"/>
              <a:t>Comité de pilotage ANAP</a:t>
            </a:r>
          </a:p>
        </p:txBody>
      </p:sp>
    </p:spTree>
    <p:extLst>
      <p:ext uri="{BB962C8B-B14F-4D97-AF65-F5344CB8AC3E}">
        <p14:creationId xmlns:p14="http://schemas.microsoft.com/office/powerpoint/2010/main" val="2374344998"/>
      </p:ext>
    </p:extLst>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ctr" defTabSz="457200" rtl="0" eaLnBrk="0" fontAlgn="base" hangingPunct="0">
        <a:spcBef>
          <a:spcPct val="0"/>
        </a:spcBef>
        <a:spcAft>
          <a:spcPct val="0"/>
        </a:spcAft>
        <a:defRPr sz="44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a:solidFill>
            <a:schemeClr val="tx1"/>
          </a:solidFill>
          <a:latin typeface="+mn-lt"/>
        </a:defRPr>
      </a:lvl2pPr>
      <a:lvl3pPr marL="1143000" indent="-228600" algn="l" defTabSz="457200" rtl="0" eaLnBrk="0" fontAlgn="base" hangingPunct="0">
        <a:spcBef>
          <a:spcPct val="20000"/>
        </a:spcBef>
        <a:spcAft>
          <a:spcPct val="0"/>
        </a:spcAft>
        <a:buFont typeface="Arial" pitchFamily="34" charset="0"/>
        <a:buChar char="•"/>
        <a:defRPr sz="2400">
          <a:solidFill>
            <a:schemeClr val="tx1"/>
          </a:solidFill>
          <a:latin typeface="+mn-lt"/>
        </a:defRPr>
      </a:lvl3pPr>
      <a:lvl4pPr marL="1600200" indent="-228600" algn="l" defTabSz="457200"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defTabSz="457200" rtl="0" eaLnBrk="0" fontAlgn="base" hangingPunct="0">
        <a:spcBef>
          <a:spcPct val="20000"/>
        </a:spcBef>
        <a:spcAft>
          <a:spcPct val="0"/>
        </a:spcAft>
        <a:buFont typeface="Arial" pitchFamily="34" charset="0"/>
        <a:buChar char="»"/>
        <a:defRPr sz="2000">
          <a:solidFill>
            <a:schemeClr val="tx1"/>
          </a:solidFill>
          <a:latin typeface="+mn-lt"/>
        </a:defRPr>
      </a:lvl5pPr>
      <a:lvl6pPr marL="2514600" indent="-228600" algn="l" defTabSz="457200" rtl="0" fontAlgn="base">
        <a:spcBef>
          <a:spcPct val="20000"/>
        </a:spcBef>
        <a:spcAft>
          <a:spcPct val="0"/>
        </a:spcAft>
        <a:buFont typeface="Arial" charset="0"/>
        <a:buChar char="»"/>
        <a:defRPr sz="2000">
          <a:solidFill>
            <a:schemeClr val="tx1"/>
          </a:solidFill>
          <a:latin typeface="+mn-lt"/>
        </a:defRPr>
      </a:lvl6pPr>
      <a:lvl7pPr marL="2971800" indent="-228600" algn="l" defTabSz="457200" rtl="0" fontAlgn="base">
        <a:spcBef>
          <a:spcPct val="20000"/>
        </a:spcBef>
        <a:spcAft>
          <a:spcPct val="0"/>
        </a:spcAft>
        <a:buFont typeface="Arial" charset="0"/>
        <a:buChar char="»"/>
        <a:defRPr sz="2000">
          <a:solidFill>
            <a:schemeClr val="tx1"/>
          </a:solidFill>
          <a:latin typeface="+mn-lt"/>
        </a:defRPr>
      </a:lvl7pPr>
      <a:lvl8pPr marL="3429000" indent="-228600" algn="l" defTabSz="457200" rtl="0" fontAlgn="base">
        <a:spcBef>
          <a:spcPct val="20000"/>
        </a:spcBef>
        <a:spcAft>
          <a:spcPct val="0"/>
        </a:spcAft>
        <a:buFont typeface="Arial" charset="0"/>
        <a:buChar char="»"/>
        <a:defRPr sz="2000">
          <a:solidFill>
            <a:schemeClr val="tx1"/>
          </a:solidFill>
          <a:latin typeface="+mn-lt"/>
        </a:defRPr>
      </a:lvl8pPr>
      <a:lvl9pPr marL="3886200" indent="-228600" algn="l" defTabSz="457200" rtl="0" fontAlgn="base">
        <a:spcBef>
          <a:spcPct val="20000"/>
        </a:spcBef>
        <a:spcAft>
          <a:spcPct val="0"/>
        </a:spcAft>
        <a:buFont typeface="Arial" charset="0"/>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826461"/>
            <a:ext cx="7772400" cy="1470025"/>
          </a:xfrm>
        </p:spPr>
        <p:txBody>
          <a:bodyPr>
            <a:noAutofit/>
          </a:bodyPr>
          <a:lstStyle/>
          <a:p>
            <a:r>
              <a:rPr lang="fr-FR" dirty="0" smtClean="0">
                <a:latin typeface="Arial" panose="020B0604020202020204" pitchFamily="34" charset="0"/>
                <a:cs typeface="Arial" panose="020B0604020202020204" pitchFamily="34" charset="0"/>
              </a:rPr>
              <a:t>« hôpital numérique »</a:t>
            </a:r>
            <a:br>
              <a:rPr lang="fr-FR" dirty="0" smtClean="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r>
              <a:rPr lang="fr-FR" dirty="0" smtClean="0">
                <a:latin typeface="Arial" panose="020B0604020202020204" pitchFamily="34" charset="0"/>
                <a:cs typeface="Arial" panose="020B0604020202020204" pitchFamily="34" charset="0"/>
              </a:rPr>
              <a:t>archivage du </a:t>
            </a:r>
            <a:r>
              <a:rPr lang="fr-FR" smtClean="0">
                <a:latin typeface="Arial" panose="020B0604020202020204" pitchFamily="34" charset="0"/>
                <a:cs typeface="Arial" panose="020B0604020202020204" pitchFamily="34" charset="0"/>
              </a:rPr>
              <a:t>dossier patient</a:t>
            </a:r>
            <a:r>
              <a:rPr lang="fr-FR" dirty="0" smtClean="0">
                <a:latin typeface="Arial" panose="020B0604020202020204" pitchFamily="34" charset="0"/>
                <a:cs typeface="Arial" panose="020B0604020202020204" pitchFamily="34" charset="0"/>
              </a:rPr>
              <a:t/>
            </a:r>
            <a:br>
              <a:rPr lang="fr-FR" dirty="0" smtClean="0">
                <a:latin typeface="Arial" panose="020B0604020202020204" pitchFamily="34" charset="0"/>
                <a:cs typeface="Arial" panose="020B0604020202020204" pitchFamily="34" charset="0"/>
              </a:rPr>
            </a:b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8353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dirty="0"/>
              <a:t>Archivage à valeur probatoire ou probante ?</a:t>
            </a:r>
          </a:p>
        </p:txBody>
      </p:sp>
      <p:sp>
        <p:nvSpPr>
          <p:cNvPr id="3" name="Rectangle 3"/>
          <p:cNvSpPr>
            <a:spLocks/>
          </p:cNvSpPr>
          <p:nvPr/>
        </p:nvSpPr>
        <p:spPr bwMode="auto">
          <a:xfrm>
            <a:off x="280972" y="1828563"/>
            <a:ext cx="8467741" cy="437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23900" indent="-266700" eaLnBrk="0" hangingPunct="0">
              <a:defRPr>
                <a:solidFill>
                  <a:schemeClr val="tx1"/>
                </a:solidFill>
                <a:latin typeface="Arial" charset="0"/>
                <a:cs typeface="Arial" charset="0"/>
              </a:defRPr>
            </a:lvl2pPr>
            <a:lvl3pPr marL="1181100" indent="-2667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just">
              <a:lnSpc>
                <a:spcPct val="90000"/>
              </a:lnSpc>
              <a:spcAft>
                <a:spcPts val="1200"/>
              </a:spcAft>
              <a:buFont typeface="Wingdings" panose="05000000000000000000" pitchFamily="2" charset="2"/>
              <a:buChar char="§"/>
              <a:defRPr/>
            </a:pPr>
            <a:r>
              <a:rPr lang="fr-FR" altLang="fr-FR" sz="2000" b="0" dirty="0" smtClean="0">
                <a:solidFill>
                  <a:srgbClr val="1F497D"/>
                </a:solidFill>
                <a:sym typeface="Wingdings" pitchFamily="2" charset="2"/>
              </a:rPr>
              <a:t>Archivage à valeur </a:t>
            </a:r>
            <a:r>
              <a:rPr lang="fr-FR" altLang="fr-FR" sz="2000" dirty="0" smtClean="0">
                <a:solidFill>
                  <a:srgbClr val="C00000"/>
                </a:solidFill>
                <a:sym typeface="Wingdings" pitchFamily="2" charset="2"/>
              </a:rPr>
              <a:t>probatoire</a:t>
            </a:r>
            <a:r>
              <a:rPr lang="fr-FR" altLang="fr-FR" sz="2000" b="0" dirty="0" smtClean="0">
                <a:solidFill>
                  <a:srgbClr val="1F497D"/>
                </a:solidFill>
                <a:sym typeface="Wingdings" pitchFamily="2" charset="2"/>
              </a:rPr>
              <a:t>  : </a:t>
            </a:r>
          </a:p>
          <a:p>
            <a:pPr marL="800100" lvl="1" indent="-342900" algn="just">
              <a:lnSpc>
                <a:spcPct val="90000"/>
              </a:lnSpc>
              <a:spcAft>
                <a:spcPts val="1200"/>
              </a:spcAft>
              <a:buClr>
                <a:srgbClr val="1F497D"/>
              </a:buClr>
              <a:buFont typeface="Wingdings" panose="05000000000000000000" pitchFamily="2" charset="2"/>
              <a:buChar char="Ø"/>
              <a:defRPr/>
            </a:pPr>
            <a:r>
              <a:rPr lang="fr-FR" altLang="fr-FR" sz="2000" b="0" dirty="0" smtClean="0">
                <a:solidFill>
                  <a:srgbClr val="1F497D"/>
                </a:solidFill>
                <a:sym typeface="Wingdings" pitchFamily="2" charset="2"/>
              </a:rPr>
              <a:t>Permet de vérifier un niveau </a:t>
            </a:r>
          </a:p>
          <a:p>
            <a:pPr marL="800100" lvl="1" indent="-342900">
              <a:lnSpc>
                <a:spcPct val="90000"/>
              </a:lnSpc>
              <a:spcAft>
                <a:spcPts val="1200"/>
              </a:spcAft>
              <a:buClr>
                <a:srgbClr val="1F497D"/>
              </a:buClr>
              <a:buFont typeface="Wingdings" panose="05000000000000000000" pitchFamily="2" charset="2"/>
              <a:buChar char="§"/>
              <a:defRPr/>
            </a:pPr>
            <a:endParaRPr lang="fr-FR" altLang="fr-FR" sz="2000" b="0" dirty="0" smtClean="0">
              <a:solidFill>
                <a:srgbClr val="1F497D"/>
              </a:solidFill>
              <a:sym typeface="Wingdings" pitchFamily="2" charset="2"/>
            </a:endParaRPr>
          </a:p>
          <a:p>
            <a:pPr algn="just">
              <a:lnSpc>
                <a:spcPct val="90000"/>
              </a:lnSpc>
              <a:spcAft>
                <a:spcPts val="1200"/>
              </a:spcAft>
              <a:buFont typeface="Wingdings" panose="05000000000000000000" pitchFamily="2" charset="2"/>
              <a:buChar char="§"/>
              <a:defRPr/>
            </a:pPr>
            <a:r>
              <a:rPr lang="fr-FR" altLang="fr-FR" sz="2000" b="0" dirty="0">
                <a:solidFill>
                  <a:srgbClr val="1F497D"/>
                </a:solidFill>
                <a:sym typeface="Wingdings" pitchFamily="2" charset="2"/>
              </a:rPr>
              <a:t>Archivage à valeur </a:t>
            </a:r>
            <a:r>
              <a:rPr lang="fr-FR" altLang="fr-FR" sz="2000" dirty="0" smtClean="0">
                <a:solidFill>
                  <a:srgbClr val="C00000"/>
                </a:solidFill>
                <a:sym typeface="Wingdings" pitchFamily="2" charset="2"/>
              </a:rPr>
              <a:t>probante</a:t>
            </a:r>
            <a:r>
              <a:rPr lang="fr-FR" altLang="fr-FR" sz="2000" b="0" dirty="0" smtClean="0">
                <a:solidFill>
                  <a:srgbClr val="1F497D"/>
                </a:solidFill>
                <a:sym typeface="Wingdings" pitchFamily="2" charset="2"/>
              </a:rPr>
              <a:t> : </a:t>
            </a:r>
            <a:endParaRPr lang="fr-FR" altLang="fr-FR" sz="2000" b="0" dirty="0">
              <a:solidFill>
                <a:srgbClr val="1F497D"/>
              </a:solidFill>
              <a:sym typeface="Wingdings" pitchFamily="2" charset="2"/>
            </a:endParaRPr>
          </a:p>
          <a:p>
            <a:pPr marL="800100" lvl="1" indent="-342900" algn="just">
              <a:lnSpc>
                <a:spcPct val="90000"/>
              </a:lnSpc>
              <a:spcAft>
                <a:spcPts val="1200"/>
              </a:spcAft>
              <a:buClr>
                <a:srgbClr val="1F497D"/>
              </a:buClr>
              <a:buFont typeface="Wingdings" panose="05000000000000000000" pitchFamily="2" charset="2"/>
              <a:buChar char="Ø"/>
              <a:defRPr/>
            </a:pPr>
            <a:r>
              <a:rPr lang="fr-FR" altLang="fr-FR" sz="2000" b="0" dirty="0" smtClean="0">
                <a:solidFill>
                  <a:srgbClr val="1F497D"/>
                </a:solidFill>
                <a:sym typeface="Wingdings" pitchFamily="2" charset="2"/>
              </a:rPr>
              <a:t>Prouve de manière convaincante </a:t>
            </a:r>
            <a:endParaRPr lang="fr-FR" altLang="fr-FR" sz="2000" b="0" dirty="0">
              <a:solidFill>
                <a:srgbClr val="1F497D"/>
              </a:solidFill>
              <a:sym typeface="Wingdings" pitchFamily="2" charset="2"/>
            </a:endParaRPr>
          </a:p>
          <a:p>
            <a:pPr lvl="2">
              <a:lnSpc>
                <a:spcPct val="90000"/>
              </a:lnSpc>
              <a:spcAft>
                <a:spcPts val="1200"/>
              </a:spcAft>
              <a:buClr>
                <a:srgbClr val="1F497D"/>
              </a:buClr>
              <a:defRPr/>
            </a:pPr>
            <a:r>
              <a:rPr lang="fr-FR" altLang="fr-FR" sz="2400" b="1" dirty="0" smtClean="0">
                <a:solidFill>
                  <a:srgbClr val="1F497D"/>
                </a:solidFill>
                <a:sym typeface="Wingdings" pitchFamily="2" charset="2"/>
              </a:rPr>
              <a:t>	</a:t>
            </a:r>
          </a:p>
        </p:txBody>
      </p:sp>
    </p:spTree>
    <p:extLst>
      <p:ext uri="{BB962C8B-B14F-4D97-AF65-F5344CB8AC3E}">
        <p14:creationId xmlns:p14="http://schemas.microsoft.com/office/powerpoint/2010/main" val="199048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smtClean="0">
                <a:latin typeface="Arial" panose="020B0604020202020204" pitchFamily="34" charset="0"/>
                <a:cs typeface="Arial" panose="020B0604020202020204" pitchFamily="34" charset="0"/>
              </a:rPr>
              <a:t>Agenda de la formation</a:t>
            </a:r>
            <a:endParaRPr lang="fr-FR" dirty="0">
              <a:latin typeface="Arial" panose="020B0604020202020204" pitchFamily="34" charset="0"/>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3955402566"/>
              </p:ext>
            </p:extLst>
          </p:nvPr>
        </p:nvGraphicFramePr>
        <p:xfrm>
          <a:off x="385011" y="1396999"/>
          <a:ext cx="8301789" cy="4931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8165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re 1"/>
          <p:cNvSpPr>
            <a:spLocks noGrp="1"/>
          </p:cNvSpPr>
          <p:nvPr>
            <p:ph type="title"/>
          </p:nvPr>
        </p:nvSpPr>
        <p:spPr>
          <a:xfrm>
            <a:off x="280988" y="709613"/>
            <a:ext cx="8729662" cy="447675"/>
          </a:xfrm>
        </p:spPr>
        <p:txBody>
          <a:bodyPr>
            <a:noAutofit/>
          </a:bodyPr>
          <a:lstStyle/>
          <a:p>
            <a:r>
              <a:rPr lang="fr-FR" altLang="fr-FR" dirty="0" smtClean="0">
                <a:solidFill>
                  <a:srgbClr val="000000"/>
                </a:solidFill>
                <a:latin typeface="Arial" charset="0"/>
              </a:rPr>
              <a:t>Est-il </a:t>
            </a:r>
            <a:r>
              <a:rPr lang="fr-FR" altLang="fr-FR" dirty="0">
                <a:solidFill>
                  <a:srgbClr val="000000"/>
                </a:solidFill>
                <a:latin typeface="Arial" charset="0"/>
              </a:rPr>
              <a:t>possible de s’affranchir du papier ?</a:t>
            </a:r>
          </a:p>
        </p:txBody>
      </p:sp>
      <p:sp>
        <p:nvSpPr>
          <p:cNvPr id="5" name="Rectangle 4"/>
          <p:cNvSpPr>
            <a:spLocks/>
          </p:cNvSpPr>
          <p:nvPr/>
        </p:nvSpPr>
        <p:spPr bwMode="auto">
          <a:xfrm>
            <a:off x="184150" y="1340768"/>
            <a:ext cx="8826500" cy="4464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00100" lvl="1" indent="-342900" algn="just">
              <a:lnSpc>
                <a:spcPct val="90000"/>
              </a:lnSpc>
              <a:spcAft>
                <a:spcPts val="1200"/>
              </a:spcAft>
              <a:buClr>
                <a:srgbClr val="1F497D"/>
              </a:buClr>
              <a:buFont typeface="Wingdings" panose="05000000000000000000" pitchFamily="2" charset="2"/>
              <a:buChar char="Ø"/>
              <a:defRPr/>
            </a:pPr>
            <a:r>
              <a:rPr lang="fr-FR" altLang="fr-FR" sz="2000" b="0" dirty="0" smtClean="0">
                <a:solidFill>
                  <a:srgbClr val="C00000"/>
                </a:solidFill>
                <a:sym typeface="Wingdings" pitchFamily="2" charset="2"/>
              </a:rPr>
              <a:t>Oui,</a:t>
            </a:r>
            <a:r>
              <a:rPr lang="fr-FR" altLang="fr-FR" sz="2000" b="0" dirty="0" smtClean="0">
                <a:solidFill>
                  <a:srgbClr val="1F497D"/>
                </a:solidFill>
                <a:sym typeface="Wingdings" pitchFamily="2" charset="2"/>
              </a:rPr>
              <a:t> </a:t>
            </a:r>
            <a:r>
              <a:rPr lang="fr-FR" altLang="fr-FR" sz="2000" b="0" dirty="0" smtClean="0">
                <a:solidFill>
                  <a:srgbClr val="C00000"/>
                </a:solidFill>
                <a:sym typeface="Wingdings" pitchFamily="2" charset="2"/>
              </a:rPr>
              <a:t>si</a:t>
            </a:r>
            <a:r>
              <a:rPr lang="fr-FR" altLang="fr-FR" sz="2000" b="0" dirty="0" smtClean="0">
                <a:solidFill>
                  <a:srgbClr val="1F497D"/>
                </a:solidFill>
                <a:sym typeface="Wingdings" pitchFamily="2" charset="2"/>
              </a:rPr>
              <a:t> vous êtes en capacité de prouver l’intégrité, l’imputabilité du document, pendant toute la durée de conservation requise, en préservant l’intelligibilité. </a:t>
            </a:r>
          </a:p>
          <a:p>
            <a:pPr lvl="1" algn="just">
              <a:lnSpc>
                <a:spcPct val="90000"/>
              </a:lnSpc>
              <a:spcAft>
                <a:spcPts val="1200"/>
              </a:spcAft>
              <a:buClr>
                <a:srgbClr val="1F497D"/>
              </a:buClr>
              <a:defRPr/>
            </a:pPr>
            <a:endParaRPr lang="fr-FR" altLang="fr-FR" sz="2000" b="0" dirty="0" smtClean="0">
              <a:solidFill>
                <a:srgbClr val="1F497D"/>
              </a:solidFill>
              <a:sym typeface="Wingdings" pitchFamily="2" charset="2"/>
            </a:endParaRPr>
          </a:p>
          <a:p>
            <a:pPr lvl="2" algn="just">
              <a:lnSpc>
                <a:spcPct val="90000"/>
              </a:lnSpc>
              <a:spcAft>
                <a:spcPts val="1200"/>
              </a:spcAft>
              <a:buClr>
                <a:srgbClr val="1F497D"/>
              </a:buClr>
              <a:defRPr/>
            </a:pPr>
            <a:r>
              <a:rPr lang="fr-FR" altLang="fr-FR" sz="2000" b="0" dirty="0" smtClean="0">
                <a:solidFill>
                  <a:srgbClr val="1F497D"/>
                </a:solidFill>
                <a:sym typeface="Wingdings" pitchFamily="2" charset="2"/>
              </a:rPr>
              <a:t>Nécessité d’établir une politique d’archivage pour votre établissement </a:t>
            </a:r>
          </a:p>
          <a:p>
            <a:pPr lvl="2" algn="just">
              <a:lnSpc>
                <a:spcPct val="90000"/>
              </a:lnSpc>
              <a:spcAft>
                <a:spcPts val="1200"/>
              </a:spcAft>
              <a:buClr>
                <a:srgbClr val="1F497D"/>
              </a:buClr>
              <a:defRPr/>
            </a:pPr>
            <a:r>
              <a:rPr lang="fr-FR" altLang="fr-FR" sz="2000" b="0" dirty="0" smtClean="0">
                <a:solidFill>
                  <a:srgbClr val="1F497D"/>
                </a:solidFill>
                <a:sym typeface="Wingdings" pitchFamily="2" charset="2"/>
              </a:rPr>
              <a:t>Associer les Archives Départementales qui délivrent les visas d ’élimination </a:t>
            </a:r>
          </a:p>
          <a:p>
            <a:pPr lvl="2" algn="just">
              <a:lnSpc>
                <a:spcPct val="90000"/>
              </a:lnSpc>
              <a:spcAft>
                <a:spcPts val="1200"/>
              </a:spcAft>
              <a:buClr>
                <a:srgbClr val="1F497D"/>
              </a:buClr>
              <a:defRPr/>
            </a:pPr>
            <a:endParaRPr lang="fr-FR" altLang="fr-FR" sz="2000" b="0" dirty="0">
              <a:solidFill>
                <a:srgbClr val="1F497D"/>
              </a:solidFill>
              <a:sym typeface="Wingdings" pitchFamily="2" charset="2"/>
            </a:endParaRPr>
          </a:p>
          <a:p>
            <a:pPr lvl="2" algn="just">
              <a:lnSpc>
                <a:spcPct val="90000"/>
              </a:lnSpc>
              <a:spcAft>
                <a:spcPts val="1200"/>
              </a:spcAft>
              <a:buClr>
                <a:srgbClr val="1F497D"/>
              </a:buClr>
              <a:defRPr/>
            </a:pPr>
            <a:r>
              <a:rPr lang="fr-FR" altLang="fr-FR" sz="2000" b="0" dirty="0" smtClean="0">
                <a:solidFill>
                  <a:srgbClr val="1F497D"/>
                </a:solidFill>
                <a:sym typeface="Wingdings" pitchFamily="2" charset="2"/>
              </a:rPr>
              <a:t>Nécessité de documenter, tracer et auditer la mise en œuvre de la politique d’archivage : déclaration des pratiques d’archivage de votre établissement </a:t>
            </a:r>
            <a:endParaRPr lang="fr-FR" altLang="fr-FR" sz="2000" b="0" dirty="0">
              <a:solidFill>
                <a:srgbClr val="1F497D"/>
              </a:solidFill>
              <a:sym typeface="Wingdings" pitchFamily="2" charset="2"/>
            </a:endParaRPr>
          </a:p>
          <a:p>
            <a:pPr lvl="2" algn="just">
              <a:lnSpc>
                <a:spcPct val="90000"/>
              </a:lnSpc>
              <a:spcAft>
                <a:spcPts val="1200"/>
              </a:spcAft>
              <a:buClr>
                <a:srgbClr val="1F497D"/>
              </a:buClr>
              <a:defRPr/>
            </a:pPr>
            <a:endParaRPr lang="fr-FR" altLang="fr-FR" sz="2400" dirty="0" smtClean="0">
              <a:solidFill>
                <a:srgbClr val="1F497D"/>
              </a:solidFill>
              <a:sym typeface="Wingdings" pitchFamily="2" charset="2"/>
            </a:endParaRPr>
          </a:p>
          <a:p>
            <a:pPr lvl="1" algn="just">
              <a:lnSpc>
                <a:spcPct val="90000"/>
              </a:lnSpc>
              <a:spcAft>
                <a:spcPts val="1200"/>
              </a:spcAft>
              <a:buClr>
                <a:srgbClr val="1F497D"/>
              </a:buClr>
              <a:defRPr/>
            </a:pPr>
            <a:endParaRPr lang="fr-FR" altLang="fr-FR" sz="2400" dirty="0" smtClean="0">
              <a:solidFill>
                <a:srgbClr val="1F497D"/>
              </a:solidFill>
              <a:sym typeface="Wingdings" pitchFamily="2" charset="2"/>
            </a:endParaRPr>
          </a:p>
          <a:p>
            <a:pPr lvl="2" algn="just">
              <a:lnSpc>
                <a:spcPct val="90000"/>
              </a:lnSpc>
              <a:spcAft>
                <a:spcPts val="1200"/>
              </a:spcAft>
              <a:buClr>
                <a:srgbClr val="1F497D"/>
              </a:buClr>
              <a:defRPr/>
            </a:pPr>
            <a:r>
              <a:rPr lang="fr-FR" altLang="fr-FR" sz="2400" dirty="0" smtClean="0">
                <a:solidFill>
                  <a:srgbClr val="1F497D"/>
                </a:solidFill>
                <a:sym typeface="Wingdings" pitchFamily="2" charset="2"/>
              </a:rPr>
              <a:t> </a:t>
            </a:r>
          </a:p>
        </p:txBody>
      </p:sp>
      <p:sp>
        <p:nvSpPr>
          <p:cNvPr id="6" name="Flèche droite 5"/>
          <p:cNvSpPr/>
          <p:nvPr/>
        </p:nvSpPr>
        <p:spPr>
          <a:xfrm>
            <a:off x="280988" y="2780928"/>
            <a:ext cx="829990" cy="288031"/>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Flèche droite 7"/>
          <p:cNvSpPr/>
          <p:nvPr/>
        </p:nvSpPr>
        <p:spPr>
          <a:xfrm>
            <a:off x="280988" y="4653135"/>
            <a:ext cx="829990" cy="288031"/>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2541320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re 1"/>
          <p:cNvSpPr>
            <a:spLocks noGrp="1"/>
          </p:cNvSpPr>
          <p:nvPr>
            <p:ph type="title"/>
          </p:nvPr>
        </p:nvSpPr>
        <p:spPr>
          <a:xfrm>
            <a:off x="280988" y="1124744"/>
            <a:ext cx="8729662" cy="447675"/>
          </a:xfrm>
        </p:spPr>
        <p:txBody>
          <a:bodyPr>
            <a:noAutofit/>
          </a:bodyPr>
          <a:lstStyle/>
          <a:p>
            <a:r>
              <a:rPr lang="fr-FR" altLang="fr-FR" dirty="0" smtClean="0">
                <a:solidFill>
                  <a:srgbClr val="000000"/>
                </a:solidFill>
                <a:latin typeface="Arial" charset="0"/>
              </a:rPr>
              <a:t>Est-il obligatoire de déployer la signature électronique</a:t>
            </a:r>
            <a:br>
              <a:rPr lang="fr-FR" altLang="fr-FR" dirty="0" smtClean="0">
                <a:solidFill>
                  <a:srgbClr val="000000"/>
                </a:solidFill>
                <a:latin typeface="Arial" charset="0"/>
              </a:rPr>
            </a:br>
            <a:r>
              <a:rPr lang="fr-FR" altLang="fr-FR" dirty="0" smtClean="0">
                <a:solidFill>
                  <a:srgbClr val="000000"/>
                </a:solidFill>
                <a:latin typeface="Arial" charset="0"/>
              </a:rPr>
              <a:t> via la carte CPS </a:t>
            </a:r>
            <a:r>
              <a:rPr lang="fr-FR" altLang="fr-FR" dirty="0">
                <a:solidFill>
                  <a:srgbClr val="000000"/>
                </a:solidFill>
                <a:latin typeface="Arial" charset="0"/>
              </a:rPr>
              <a:t>?</a:t>
            </a:r>
          </a:p>
        </p:txBody>
      </p:sp>
      <p:sp>
        <p:nvSpPr>
          <p:cNvPr id="5" name="Rectangle 4"/>
          <p:cNvSpPr>
            <a:spLocks/>
          </p:cNvSpPr>
          <p:nvPr/>
        </p:nvSpPr>
        <p:spPr bwMode="auto">
          <a:xfrm>
            <a:off x="184150" y="2276872"/>
            <a:ext cx="8826500" cy="396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00100" lvl="1" indent="-342900" algn="just">
              <a:lnSpc>
                <a:spcPct val="90000"/>
              </a:lnSpc>
              <a:spcAft>
                <a:spcPts val="1200"/>
              </a:spcAft>
              <a:buClr>
                <a:srgbClr val="1F497D"/>
              </a:buClr>
              <a:buFont typeface="Wingdings" panose="05000000000000000000" pitchFamily="2" charset="2"/>
              <a:buChar char="Ø"/>
              <a:defRPr/>
            </a:pPr>
            <a:r>
              <a:rPr lang="fr-FR" altLang="fr-FR" sz="2000" b="0" dirty="0" smtClean="0">
                <a:solidFill>
                  <a:srgbClr val="C00000"/>
                </a:solidFill>
                <a:sym typeface="Wingdings" pitchFamily="2" charset="2"/>
              </a:rPr>
              <a:t>A priori Non si </a:t>
            </a:r>
            <a:r>
              <a:rPr lang="fr-FR" altLang="fr-FR" sz="2000" b="0" dirty="0" smtClean="0">
                <a:solidFill>
                  <a:srgbClr val="1F497D"/>
                </a:solidFill>
                <a:sym typeface="Wingdings" pitchFamily="2" charset="2"/>
              </a:rPr>
              <a:t>vous utilisez la DMP-compatibilité </a:t>
            </a:r>
          </a:p>
          <a:p>
            <a:pPr lvl="1" algn="just">
              <a:lnSpc>
                <a:spcPct val="90000"/>
              </a:lnSpc>
              <a:spcAft>
                <a:spcPts val="1200"/>
              </a:spcAft>
              <a:buClr>
                <a:srgbClr val="1F497D"/>
              </a:buClr>
              <a:defRPr/>
            </a:pPr>
            <a:endParaRPr lang="fr-FR" altLang="fr-FR" sz="2000" b="0" dirty="0" smtClean="0">
              <a:solidFill>
                <a:srgbClr val="1F497D"/>
              </a:solidFill>
              <a:sym typeface="Wingdings" pitchFamily="2" charset="2"/>
            </a:endParaRPr>
          </a:p>
          <a:p>
            <a:pPr lvl="2" algn="just">
              <a:lnSpc>
                <a:spcPct val="200000"/>
              </a:lnSpc>
              <a:spcAft>
                <a:spcPts val="1200"/>
              </a:spcAft>
              <a:buClr>
                <a:srgbClr val="1F497D"/>
              </a:buClr>
              <a:defRPr/>
            </a:pPr>
            <a:r>
              <a:rPr lang="fr-FR" altLang="fr-FR" sz="2000" b="0" dirty="0" smtClean="0">
                <a:solidFill>
                  <a:srgbClr val="1F497D"/>
                </a:solidFill>
                <a:sym typeface="Wingdings" pitchFamily="2" charset="2"/>
              </a:rPr>
              <a:t>DMP- compatibilité = format de document embarquant une signature électronique pérenne + format de transport </a:t>
            </a:r>
          </a:p>
          <a:p>
            <a:pPr lvl="2" algn="just">
              <a:lnSpc>
                <a:spcPct val="90000"/>
              </a:lnSpc>
              <a:spcAft>
                <a:spcPts val="1200"/>
              </a:spcAft>
              <a:buClr>
                <a:srgbClr val="1F497D"/>
              </a:buClr>
              <a:defRPr/>
            </a:pPr>
            <a:endParaRPr lang="fr-FR" altLang="fr-FR" sz="2400" dirty="0">
              <a:solidFill>
                <a:srgbClr val="1F497D"/>
              </a:solidFill>
              <a:sym typeface="Wingdings" pitchFamily="2" charset="2"/>
            </a:endParaRPr>
          </a:p>
          <a:p>
            <a:pPr lvl="2" algn="just">
              <a:lnSpc>
                <a:spcPct val="90000"/>
              </a:lnSpc>
              <a:spcAft>
                <a:spcPts val="1200"/>
              </a:spcAft>
              <a:buClr>
                <a:srgbClr val="1F497D"/>
              </a:buClr>
              <a:defRPr/>
            </a:pPr>
            <a:endParaRPr lang="fr-FR" altLang="fr-FR" sz="2400" dirty="0" smtClean="0">
              <a:solidFill>
                <a:srgbClr val="1F497D"/>
              </a:solidFill>
              <a:sym typeface="Wingdings" pitchFamily="2" charset="2"/>
            </a:endParaRPr>
          </a:p>
          <a:p>
            <a:pPr lvl="1" algn="just">
              <a:lnSpc>
                <a:spcPct val="90000"/>
              </a:lnSpc>
              <a:spcAft>
                <a:spcPts val="1200"/>
              </a:spcAft>
              <a:buClr>
                <a:srgbClr val="1F497D"/>
              </a:buClr>
              <a:defRPr/>
            </a:pPr>
            <a:endParaRPr lang="fr-FR" altLang="fr-FR" sz="2400" dirty="0" smtClean="0">
              <a:solidFill>
                <a:srgbClr val="1F497D"/>
              </a:solidFill>
              <a:sym typeface="Wingdings" pitchFamily="2" charset="2"/>
            </a:endParaRPr>
          </a:p>
          <a:p>
            <a:pPr lvl="2" algn="just">
              <a:lnSpc>
                <a:spcPct val="90000"/>
              </a:lnSpc>
              <a:spcAft>
                <a:spcPts val="1200"/>
              </a:spcAft>
              <a:buClr>
                <a:srgbClr val="1F497D"/>
              </a:buClr>
              <a:defRPr/>
            </a:pPr>
            <a:r>
              <a:rPr lang="fr-FR" altLang="fr-FR" sz="2400" dirty="0" smtClean="0">
                <a:solidFill>
                  <a:srgbClr val="1F497D"/>
                </a:solidFill>
                <a:sym typeface="Wingdings" pitchFamily="2" charset="2"/>
              </a:rPr>
              <a:t> </a:t>
            </a:r>
          </a:p>
        </p:txBody>
      </p:sp>
    </p:spTree>
    <p:extLst>
      <p:ext uri="{BB962C8B-B14F-4D97-AF65-F5344CB8AC3E}">
        <p14:creationId xmlns:p14="http://schemas.microsoft.com/office/powerpoint/2010/main" val="1259812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re 1"/>
          <p:cNvSpPr>
            <a:spLocks noGrp="1"/>
          </p:cNvSpPr>
          <p:nvPr>
            <p:ph type="title"/>
          </p:nvPr>
        </p:nvSpPr>
        <p:spPr>
          <a:xfrm>
            <a:off x="280988" y="1124744"/>
            <a:ext cx="8729662" cy="447675"/>
          </a:xfrm>
        </p:spPr>
        <p:txBody>
          <a:bodyPr>
            <a:noAutofit/>
          </a:bodyPr>
          <a:lstStyle/>
          <a:p>
            <a:r>
              <a:rPr lang="fr-FR" altLang="fr-FR" dirty="0" smtClean="0">
                <a:solidFill>
                  <a:srgbClr val="000000"/>
                </a:solidFill>
                <a:latin typeface="Arial" charset="0"/>
              </a:rPr>
              <a:t>Comment gérer le papier et le numérique ensemble ?</a:t>
            </a:r>
            <a:endParaRPr lang="fr-FR" altLang="fr-FR" dirty="0">
              <a:solidFill>
                <a:srgbClr val="000000"/>
              </a:solidFill>
              <a:latin typeface="Arial" charset="0"/>
            </a:endParaRPr>
          </a:p>
        </p:txBody>
      </p:sp>
      <p:sp>
        <p:nvSpPr>
          <p:cNvPr id="5" name="Rectangle 4"/>
          <p:cNvSpPr>
            <a:spLocks/>
          </p:cNvSpPr>
          <p:nvPr/>
        </p:nvSpPr>
        <p:spPr bwMode="auto">
          <a:xfrm>
            <a:off x="184150" y="2276872"/>
            <a:ext cx="8826500" cy="396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00100" lvl="1" indent="-342900" algn="just">
              <a:lnSpc>
                <a:spcPct val="90000"/>
              </a:lnSpc>
              <a:spcAft>
                <a:spcPts val="1200"/>
              </a:spcAft>
              <a:buClr>
                <a:srgbClr val="1F497D"/>
              </a:buClr>
              <a:buFont typeface="Wingdings" panose="05000000000000000000" pitchFamily="2" charset="2"/>
              <a:buChar char="Ø"/>
              <a:defRPr/>
            </a:pPr>
            <a:r>
              <a:rPr lang="fr-FR" altLang="fr-FR" sz="2000" b="0" dirty="0" smtClean="0">
                <a:solidFill>
                  <a:srgbClr val="1F497D"/>
                </a:solidFill>
                <a:sym typeface="Wingdings" pitchFamily="2" charset="2"/>
              </a:rPr>
              <a:t>Mettre en place un dossier tout numérique avec numérisation </a:t>
            </a:r>
            <a:r>
              <a:rPr lang="fr-FR" altLang="fr-FR" sz="2000" b="0" dirty="0">
                <a:solidFill>
                  <a:srgbClr val="1F497D"/>
                </a:solidFill>
                <a:sym typeface="Wingdings" pitchFamily="2" charset="2"/>
              </a:rPr>
              <a:t>du papier </a:t>
            </a:r>
            <a:r>
              <a:rPr lang="fr-FR" altLang="fr-FR" sz="2000" b="0" dirty="0">
                <a:solidFill>
                  <a:srgbClr val="C00000"/>
                </a:solidFill>
                <a:sym typeface="Wingdings" pitchFamily="2" charset="2"/>
              </a:rPr>
              <a:t>stock</a:t>
            </a:r>
            <a:r>
              <a:rPr lang="fr-FR" altLang="fr-FR" sz="2000" b="0" dirty="0">
                <a:solidFill>
                  <a:srgbClr val="1F497D"/>
                </a:solidFill>
                <a:sym typeface="Wingdings" pitchFamily="2" charset="2"/>
              </a:rPr>
              <a:t> et </a:t>
            </a:r>
            <a:r>
              <a:rPr lang="fr-FR" altLang="fr-FR" sz="2000" b="0" dirty="0">
                <a:solidFill>
                  <a:srgbClr val="C00000"/>
                </a:solidFill>
                <a:sym typeface="Wingdings" pitchFamily="2" charset="2"/>
              </a:rPr>
              <a:t>flux </a:t>
            </a:r>
            <a:endParaRPr lang="fr-FR" altLang="fr-FR" sz="2000" b="0" dirty="0" smtClean="0">
              <a:solidFill>
                <a:srgbClr val="C00000"/>
              </a:solidFill>
              <a:sym typeface="Wingdings" pitchFamily="2" charset="2"/>
            </a:endParaRPr>
          </a:p>
          <a:p>
            <a:pPr lvl="1" algn="just">
              <a:lnSpc>
                <a:spcPct val="90000"/>
              </a:lnSpc>
              <a:spcAft>
                <a:spcPts val="1200"/>
              </a:spcAft>
              <a:buClr>
                <a:srgbClr val="1F497D"/>
              </a:buClr>
              <a:defRPr/>
            </a:pPr>
            <a:endParaRPr lang="fr-FR" altLang="fr-FR" sz="2000" b="0" dirty="0">
              <a:solidFill>
                <a:srgbClr val="C00000"/>
              </a:solidFill>
              <a:sym typeface="Wingdings" pitchFamily="2" charset="2"/>
            </a:endParaRPr>
          </a:p>
          <a:p>
            <a:pPr lvl="2" algn="just">
              <a:lnSpc>
                <a:spcPct val="90000"/>
              </a:lnSpc>
              <a:spcAft>
                <a:spcPts val="1200"/>
              </a:spcAft>
              <a:buClr>
                <a:srgbClr val="1F497D"/>
              </a:buClr>
              <a:defRPr/>
            </a:pPr>
            <a:r>
              <a:rPr lang="fr-FR" altLang="fr-FR" sz="2000" b="0" dirty="0">
                <a:solidFill>
                  <a:srgbClr val="1F497D"/>
                </a:solidFill>
                <a:sym typeface="Wingdings" pitchFamily="2" charset="2"/>
              </a:rPr>
              <a:t>Vade-mecum du Service </a:t>
            </a:r>
            <a:r>
              <a:rPr lang="fr-FR" altLang="fr-FR" sz="2000" b="0" dirty="0" smtClean="0">
                <a:solidFill>
                  <a:srgbClr val="1F497D"/>
                </a:solidFill>
                <a:sym typeface="Wingdings" pitchFamily="2" charset="2"/>
              </a:rPr>
              <a:t>Interministériel </a:t>
            </a:r>
            <a:r>
              <a:rPr lang="fr-FR" altLang="fr-FR" sz="2000" b="0" dirty="0">
                <a:solidFill>
                  <a:srgbClr val="1F497D"/>
                </a:solidFill>
                <a:sym typeface="Wingdings" pitchFamily="2" charset="2"/>
              </a:rPr>
              <a:t>des Archives de France </a:t>
            </a:r>
            <a:r>
              <a:rPr lang="fr-FR" altLang="fr-FR" sz="2000" b="0" dirty="0" smtClean="0">
                <a:solidFill>
                  <a:srgbClr val="1F497D"/>
                </a:solidFill>
                <a:sym typeface="Wingdings" pitchFamily="2" charset="2"/>
              </a:rPr>
              <a:t>(mars 2014)</a:t>
            </a:r>
            <a:endParaRPr lang="fr-FR" altLang="fr-FR" sz="2000" b="0" dirty="0">
              <a:solidFill>
                <a:srgbClr val="1F497D"/>
              </a:solidFill>
              <a:sym typeface="Wingdings" pitchFamily="2" charset="2"/>
            </a:endParaRPr>
          </a:p>
          <a:p>
            <a:pPr lvl="2" algn="just">
              <a:lnSpc>
                <a:spcPct val="90000"/>
              </a:lnSpc>
              <a:spcAft>
                <a:spcPts val="1200"/>
              </a:spcAft>
              <a:buClr>
                <a:srgbClr val="1F497D"/>
              </a:buClr>
              <a:defRPr/>
            </a:pPr>
            <a:r>
              <a:rPr lang="fr-FR" altLang="fr-FR" sz="2000" b="0" dirty="0" smtClean="0">
                <a:solidFill>
                  <a:srgbClr val="1F497D"/>
                </a:solidFill>
                <a:sym typeface="Wingdings" pitchFamily="2" charset="2"/>
              </a:rPr>
              <a:t>« Autoriser </a:t>
            </a:r>
            <a:r>
              <a:rPr lang="fr-FR" altLang="fr-FR" sz="2000" b="0" dirty="0">
                <a:solidFill>
                  <a:srgbClr val="1F497D"/>
                </a:solidFill>
                <a:sym typeface="Wingdings" pitchFamily="2" charset="2"/>
              </a:rPr>
              <a:t>la destruction de documents sur </a:t>
            </a:r>
            <a:r>
              <a:rPr lang="fr-FR" altLang="fr-FR" sz="2000" b="0" dirty="0" smtClean="0">
                <a:solidFill>
                  <a:srgbClr val="1F497D"/>
                </a:solidFill>
                <a:sym typeface="Wingdings" pitchFamily="2" charset="2"/>
              </a:rPr>
              <a:t>support </a:t>
            </a:r>
            <a:r>
              <a:rPr lang="fr-FR" altLang="fr-FR" sz="2000" b="0" dirty="0">
                <a:solidFill>
                  <a:srgbClr val="1F497D"/>
                </a:solidFill>
                <a:sym typeface="Wingdings" pitchFamily="2" charset="2"/>
              </a:rPr>
              <a:t>papier après leur </a:t>
            </a:r>
            <a:r>
              <a:rPr lang="fr-FR" altLang="fr-FR" sz="2000" b="0" dirty="0" smtClean="0">
                <a:solidFill>
                  <a:srgbClr val="1F497D"/>
                </a:solidFill>
                <a:sym typeface="Wingdings" pitchFamily="2" charset="2"/>
              </a:rPr>
              <a:t>numérisation »</a:t>
            </a:r>
            <a:endParaRPr lang="fr-FR" altLang="fr-FR" sz="2000" b="0" dirty="0">
              <a:solidFill>
                <a:srgbClr val="1F497D"/>
              </a:solidFill>
              <a:sym typeface="Wingdings" pitchFamily="2" charset="2"/>
            </a:endParaRPr>
          </a:p>
          <a:p>
            <a:pPr lvl="1" algn="just">
              <a:lnSpc>
                <a:spcPct val="90000"/>
              </a:lnSpc>
              <a:spcAft>
                <a:spcPts val="1200"/>
              </a:spcAft>
              <a:buClr>
                <a:srgbClr val="1F497D"/>
              </a:buClr>
              <a:defRPr/>
            </a:pPr>
            <a:endParaRPr lang="fr-FR" altLang="fr-FR" sz="2400" dirty="0" smtClean="0">
              <a:solidFill>
                <a:srgbClr val="1F497D"/>
              </a:solidFill>
              <a:sym typeface="Wingdings" pitchFamily="2" charset="2"/>
            </a:endParaRPr>
          </a:p>
          <a:p>
            <a:pPr lvl="2" algn="just">
              <a:lnSpc>
                <a:spcPct val="90000"/>
              </a:lnSpc>
              <a:spcAft>
                <a:spcPts val="1200"/>
              </a:spcAft>
              <a:buClr>
                <a:srgbClr val="1F497D"/>
              </a:buClr>
              <a:defRPr/>
            </a:pPr>
            <a:endParaRPr lang="fr-FR" altLang="fr-FR" sz="2400" dirty="0">
              <a:solidFill>
                <a:srgbClr val="1F497D"/>
              </a:solidFill>
              <a:sym typeface="Wingdings" pitchFamily="2" charset="2"/>
            </a:endParaRPr>
          </a:p>
          <a:p>
            <a:pPr lvl="2" algn="just">
              <a:lnSpc>
                <a:spcPct val="90000"/>
              </a:lnSpc>
              <a:spcAft>
                <a:spcPts val="1200"/>
              </a:spcAft>
              <a:buClr>
                <a:srgbClr val="1F497D"/>
              </a:buClr>
              <a:defRPr/>
            </a:pPr>
            <a:endParaRPr lang="fr-FR" altLang="fr-FR" sz="2400" dirty="0" smtClean="0">
              <a:solidFill>
                <a:srgbClr val="1F497D"/>
              </a:solidFill>
              <a:sym typeface="Wingdings" pitchFamily="2" charset="2"/>
            </a:endParaRPr>
          </a:p>
          <a:p>
            <a:pPr lvl="1" algn="just">
              <a:lnSpc>
                <a:spcPct val="90000"/>
              </a:lnSpc>
              <a:spcAft>
                <a:spcPts val="1200"/>
              </a:spcAft>
              <a:buClr>
                <a:srgbClr val="1F497D"/>
              </a:buClr>
              <a:defRPr/>
            </a:pPr>
            <a:endParaRPr lang="fr-FR" altLang="fr-FR" sz="2400" dirty="0" smtClean="0">
              <a:solidFill>
                <a:srgbClr val="1F497D"/>
              </a:solidFill>
              <a:sym typeface="Wingdings" pitchFamily="2" charset="2"/>
            </a:endParaRPr>
          </a:p>
          <a:p>
            <a:pPr lvl="2" algn="just">
              <a:lnSpc>
                <a:spcPct val="90000"/>
              </a:lnSpc>
              <a:spcAft>
                <a:spcPts val="1200"/>
              </a:spcAft>
              <a:buClr>
                <a:srgbClr val="1F497D"/>
              </a:buClr>
              <a:defRPr/>
            </a:pPr>
            <a:r>
              <a:rPr lang="fr-FR" altLang="fr-FR" sz="2400" dirty="0" smtClean="0">
                <a:solidFill>
                  <a:srgbClr val="1F497D"/>
                </a:solidFill>
                <a:sym typeface="Wingdings" pitchFamily="2" charset="2"/>
              </a:rPr>
              <a:t> </a:t>
            </a:r>
          </a:p>
        </p:txBody>
      </p:sp>
      <p:sp>
        <p:nvSpPr>
          <p:cNvPr id="6" name="Flèche droite 5"/>
          <p:cNvSpPr/>
          <p:nvPr/>
        </p:nvSpPr>
        <p:spPr>
          <a:xfrm>
            <a:off x="184150" y="3501008"/>
            <a:ext cx="829990" cy="288031"/>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1095462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re 1"/>
          <p:cNvSpPr>
            <a:spLocks noGrp="1"/>
          </p:cNvSpPr>
          <p:nvPr>
            <p:ph type="title"/>
          </p:nvPr>
        </p:nvSpPr>
        <p:spPr>
          <a:xfrm>
            <a:off x="280988" y="1124744"/>
            <a:ext cx="8729662" cy="447675"/>
          </a:xfrm>
        </p:spPr>
        <p:txBody>
          <a:bodyPr>
            <a:noAutofit/>
          </a:bodyPr>
          <a:lstStyle/>
          <a:p>
            <a:r>
              <a:rPr lang="fr-FR" altLang="fr-FR" dirty="0" smtClean="0">
                <a:solidFill>
                  <a:srgbClr val="000000"/>
                </a:solidFill>
                <a:latin typeface="Arial" charset="0"/>
              </a:rPr>
              <a:t>Quel Système d’Archivage Électronique (SAE) acquérir ?</a:t>
            </a:r>
            <a:endParaRPr lang="fr-FR" altLang="fr-FR" dirty="0">
              <a:solidFill>
                <a:srgbClr val="000000"/>
              </a:solidFill>
              <a:latin typeface="Arial" charset="0"/>
            </a:endParaRPr>
          </a:p>
        </p:txBody>
      </p:sp>
      <p:sp>
        <p:nvSpPr>
          <p:cNvPr id="5" name="Rectangle 4"/>
          <p:cNvSpPr>
            <a:spLocks/>
          </p:cNvSpPr>
          <p:nvPr/>
        </p:nvSpPr>
        <p:spPr bwMode="auto">
          <a:xfrm>
            <a:off x="184150" y="2276872"/>
            <a:ext cx="8826500" cy="396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00100" lvl="1" indent="-342900" algn="just">
              <a:lnSpc>
                <a:spcPct val="90000"/>
              </a:lnSpc>
              <a:spcAft>
                <a:spcPts val="1200"/>
              </a:spcAft>
              <a:buClr>
                <a:srgbClr val="1F497D"/>
              </a:buClr>
              <a:buFont typeface="Wingdings" panose="05000000000000000000" pitchFamily="2" charset="2"/>
              <a:buChar char="Ø"/>
              <a:defRPr/>
            </a:pPr>
            <a:r>
              <a:rPr lang="fr-FR" altLang="fr-FR" sz="2000" b="0" dirty="0" smtClean="0">
                <a:solidFill>
                  <a:srgbClr val="1F497D"/>
                </a:solidFill>
                <a:sym typeface="Wingdings" pitchFamily="2" charset="2"/>
              </a:rPr>
              <a:t>Le SAE à lui seul ne garantit pas la valeur probante de la donnée restituée !</a:t>
            </a:r>
            <a:endParaRPr lang="fr-FR" altLang="fr-FR" sz="2000" b="0" dirty="0" smtClean="0">
              <a:solidFill>
                <a:srgbClr val="C00000"/>
              </a:solidFill>
              <a:sym typeface="Wingdings" pitchFamily="2" charset="2"/>
            </a:endParaRPr>
          </a:p>
          <a:p>
            <a:pPr lvl="1" algn="just">
              <a:lnSpc>
                <a:spcPct val="90000"/>
              </a:lnSpc>
              <a:spcAft>
                <a:spcPts val="1200"/>
              </a:spcAft>
              <a:buClr>
                <a:srgbClr val="1F497D"/>
              </a:buClr>
              <a:defRPr/>
            </a:pPr>
            <a:endParaRPr lang="fr-FR" altLang="fr-FR" sz="2000" b="0" dirty="0" smtClean="0">
              <a:solidFill>
                <a:srgbClr val="C00000"/>
              </a:solidFill>
              <a:sym typeface="Wingdings" pitchFamily="2" charset="2"/>
            </a:endParaRPr>
          </a:p>
          <a:p>
            <a:pPr lvl="1" algn="just">
              <a:lnSpc>
                <a:spcPct val="90000"/>
              </a:lnSpc>
              <a:spcAft>
                <a:spcPts val="1200"/>
              </a:spcAft>
              <a:buClr>
                <a:srgbClr val="1F497D"/>
              </a:buClr>
              <a:defRPr/>
            </a:pPr>
            <a:endParaRPr lang="fr-FR" altLang="fr-FR" sz="2000" b="0" dirty="0">
              <a:solidFill>
                <a:srgbClr val="C00000"/>
              </a:solidFill>
              <a:sym typeface="Wingdings" pitchFamily="2" charset="2"/>
            </a:endParaRPr>
          </a:p>
          <a:p>
            <a:pPr lvl="2" algn="just">
              <a:lnSpc>
                <a:spcPct val="90000"/>
              </a:lnSpc>
              <a:spcAft>
                <a:spcPts val="1200"/>
              </a:spcAft>
              <a:buClr>
                <a:srgbClr val="1F497D"/>
              </a:buClr>
              <a:defRPr/>
            </a:pPr>
            <a:r>
              <a:rPr lang="fr-FR" altLang="fr-FR" sz="2000" b="0" dirty="0" smtClean="0">
                <a:solidFill>
                  <a:srgbClr val="1F497D"/>
                </a:solidFill>
                <a:sym typeface="Wingdings" pitchFamily="2" charset="2"/>
              </a:rPr>
              <a:t>Néanmoins un SAE doit respecter la norme NFZ 42-013</a:t>
            </a:r>
            <a:endParaRPr lang="fr-FR" altLang="fr-FR" sz="2000" b="0" dirty="0">
              <a:solidFill>
                <a:srgbClr val="1F497D"/>
              </a:solidFill>
              <a:sym typeface="Wingdings" pitchFamily="2" charset="2"/>
            </a:endParaRPr>
          </a:p>
          <a:p>
            <a:pPr lvl="1" algn="just">
              <a:lnSpc>
                <a:spcPct val="90000"/>
              </a:lnSpc>
              <a:spcAft>
                <a:spcPts val="1200"/>
              </a:spcAft>
              <a:buClr>
                <a:srgbClr val="1F497D"/>
              </a:buClr>
              <a:defRPr/>
            </a:pPr>
            <a:endParaRPr lang="fr-FR" altLang="fr-FR" sz="2400" dirty="0" smtClean="0">
              <a:solidFill>
                <a:srgbClr val="1F497D"/>
              </a:solidFill>
              <a:sym typeface="Wingdings" pitchFamily="2" charset="2"/>
            </a:endParaRPr>
          </a:p>
          <a:p>
            <a:pPr lvl="2" algn="just">
              <a:lnSpc>
                <a:spcPct val="90000"/>
              </a:lnSpc>
              <a:spcAft>
                <a:spcPts val="1200"/>
              </a:spcAft>
              <a:buClr>
                <a:srgbClr val="1F497D"/>
              </a:buClr>
              <a:defRPr/>
            </a:pPr>
            <a:endParaRPr lang="fr-FR" altLang="fr-FR" sz="2400" dirty="0">
              <a:solidFill>
                <a:srgbClr val="1F497D"/>
              </a:solidFill>
              <a:sym typeface="Wingdings" pitchFamily="2" charset="2"/>
            </a:endParaRPr>
          </a:p>
          <a:p>
            <a:pPr lvl="2" algn="just">
              <a:lnSpc>
                <a:spcPct val="90000"/>
              </a:lnSpc>
              <a:spcAft>
                <a:spcPts val="1200"/>
              </a:spcAft>
              <a:buClr>
                <a:srgbClr val="1F497D"/>
              </a:buClr>
              <a:defRPr/>
            </a:pPr>
            <a:endParaRPr lang="fr-FR" altLang="fr-FR" sz="2400" dirty="0" smtClean="0">
              <a:solidFill>
                <a:srgbClr val="1F497D"/>
              </a:solidFill>
              <a:sym typeface="Wingdings" pitchFamily="2" charset="2"/>
            </a:endParaRPr>
          </a:p>
          <a:p>
            <a:pPr lvl="1" algn="just">
              <a:lnSpc>
                <a:spcPct val="90000"/>
              </a:lnSpc>
              <a:spcAft>
                <a:spcPts val="1200"/>
              </a:spcAft>
              <a:buClr>
                <a:srgbClr val="1F497D"/>
              </a:buClr>
              <a:defRPr/>
            </a:pPr>
            <a:endParaRPr lang="fr-FR" altLang="fr-FR" sz="2400" dirty="0" smtClean="0">
              <a:solidFill>
                <a:srgbClr val="1F497D"/>
              </a:solidFill>
              <a:sym typeface="Wingdings" pitchFamily="2" charset="2"/>
            </a:endParaRPr>
          </a:p>
          <a:p>
            <a:pPr lvl="2" algn="just">
              <a:lnSpc>
                <a:spcPct val="90000"/>
              </a:lnSpc>
              <a:spcAft>
                <a:spcPts val="1200"/>
              </a:spcAft>
              <a:buClr>
                <a:srgbClr val="1F497D"/>
              </a:buClr>
              <a:defRPr/>
            </a:pPr>
            <a:r>
              <a:rPr lang="fr-FR" altLang="fr-FR" sz="2400" dirty="0" smtClean="0">
                <a:solidFill>
                  <a:srgbClr val="1F497D"/>
                </a:solidFill>
                <a:sym typeface="Wingdings" pitchFamily="2" charset="2"/>
              </a:rPr>
              <a:t> </a:t>
            </a:r>
          </a:p>
        </p:txBody>
      </p:sp>
      <p:sp>
        <p:nvSpPr>
          <p:cNvPr id="6" name="Flèche droite 5"/>
          <p:cNvSpPr/>
          <p:nvPr/>
        </p:nvSpPr>
        <p:spPr>
          <a:xfrm>
            <a:off x="184150" y="3836093"/>
            <a:ext cx="829990" cy="288031"/>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106620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re 1"/>
          <p:cNvSpPr>
            <a:spLocks noGrp="1"/>
          </p:cNvSpPr>
          <p:nvPr>
            <p:ph type="title"/>
          </p:nvPr>
        </p:nvSpPr>
        <p:spPr>
          <a:xfrm>
            <a:off x="280988" y="1124744"/>
            <a:ext cx="8729662" cy="447675"/>
          </a:xfrm>
        </p:spPr>
        <p:txBody>
          <a:bodyPr>
            <a:noAutofit/>
          </a:bodyPr>
          <a:lstStyle/>
          <a:p>
            <a:r>
              <a:rPr lang="fr-FR" altLang="fr-FR" dirty="0" smtClean="0">
                <a:solidFill>
                  <a:srgbClr val="000000"/>
                </a:solidFill>
                <a:latin typeface="Arial" charset="0"/>
              </a:rPr>
              <a:t>Est-il possible d’externaliser les archives ?</a:t>
            </a:r>
            <a:endParaRPr lang="fr-FR" altLang="fr-FR" dirty="0">
              <a:solidFill>
                <a:srgbClr val="000000"/>
              </a:solidFill>
              <a:latin typeface="Arial" charset="0"/>
            </a:endParaRPr>
          </a:p>
        </p:txBody>
      </p:sp>
      <p:sp>
        <p:nvSpPr>
          <p:cNvPr id="5" name="Rectangle 4"/>
          <p:cNvSpPr>
            <a:spLocks/>
          </p:cNvSpPr>
          <p:nvPr/>
        </p:nvSpPr>
        <p:spPr bwMode="auto">
          <a:xfrm>
            <a:off x="184150" y="2276872"/>
            <a:ext cx="8826500" cy="396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lnSpc>
                <a:spcPct val="90000"/>
              </a:lnSpc>
              <a:spcAft>
                <a:spcPts val="1200"/>
              </a:spcAft>
              <a:buClr>
                <a:srgbClr val="1F497D"/>
              </a:buClr>
              <a:defRPr/>
            </a:pPr>
            <a:r>
              <a:rPr lang="fr-FR" altLang="fr-FR" sz="2400" dirty="0" smtClean="0">
                <a:solidFill>
                  <a:srgbClr val="C00000"/>
                </a:solidFill>
                <a:sym typeface="Wingdings" pitchFamily="2" charset="2"/>
              </a:rPr>
              <a:t>OUI </a:t>
            </a:r>
          </a:p>
          <a:p>
            <a:pPr lvl="1" algn="just">
              <a:lnSpc>
                <a:spcPct val="90000"/>
              </a:lnSpc>
              <a:spcAft>
                <a:spcPts val="1200"/>
              </a:spcAft>
              <a:buClr>
                <a:srgbClr val="1F497D"/>
              </a:buClr>
              <a:defRPr/>
            </a:pPr>
            <a:endParaRPr lang="fr-FR" altLang="fr-FR" sz="2000" dirty="0" smtClean="0">
              <a:solidFill>
                <a:srgbClr val="C00000"/>
              </a:solidFill>
              <a:sym typeface="Wingdings" pitchFamily="2" charset="2"/>
            </a:endParaRPr>
          </a:p>
          <a:p>
            <a:pPr marL="800100" lvl="1" indent="-342900" algn="just">
              <a:lnSpc>
                <a:spcPct val="90000"/>
              </a:lnSpc>
              <a:spcAft>
                <a:spcPts val="1200"/>
              </a:spcAft>
              <a:buClr>
                <a:srgbClr val="1F497D"/>
              </a:buClr>
              <a:buFont typeface="Wingdings" panose="05000000000000000000" pitchFamily="2" charset="2"/>
              <a:buChar char="Ø"/>
              <a:defRPr/>
            </a:pPr>
            <a:r>
              <a:rPr lang="fr-FR" altLang="fr-FR" sz="2000" b="0" dirty="0" smtClean="0">
                <a:solidFill>
                  <a:srgbClr val="C00000"/>
                </a:solidFill>
                <a:sym typeface="Wingdings" pitchFamily="2" charset="2"/>
              </a:rPr>
              <a:t>Papier  : </a:t>
            </a:r>
            <a:r>
              <a:rPr lang="fr-FR" altLang="fr-FR" sz="2000" b="0" dirty="0">
                <a:solidFill>
                  <a:srgbClr val="1F497D"/>
                </a:solidFill>
                <a:sym typeface="Wingdings" pitchFamily="2" charset="2"/>
              </a:rPr>
              <a:t>hébergeur agréé  Archives de France </a:t>
            </a:r>
            <a:endParaRPr lang="fr-FR" altLang="fr-FR" sz="2000" b="0" dirty="0" smtClean="0">
              <a:solidFill>
                <a:srgbClr val="1F497D"/>
              </a:solidFill>
              <a:sym typeface="Wingdings" pitchFamily="2" charset="2"/>
            </a:endParaRPr>
          </a:p>
          <a:p>
            <a:pPr marL="800100" lvl="1" indent="-342900" algn="just">
              <a:lnSpc>
                <a:spcPct val="90000"/>
              </a:lnSpc>
              <a:spcAft>
                <a:spcPts val="1200"/>
              </a:spcAft>
              <a:buClr>
                <a:srgbClr val="1F497D"/>
              </a:buClr>
              <a:buFont typeface="Wingdings" panose="05000000000000000000" pitchFamily="2" charset="2"/>
              <a:buChar char="Ø"/>
              <a:defRPr/>
            </a:pPr>
            <a:r>
              <a:rPr lang="fr-FR" altLang="fr-FR" sz="2000" b="0" dirty="0">
                <a:solidFill>
                  <a:srgbClr val="C00000"/>
                </a:solidFill>
                <a:sym typeface="Wingdings" pitchFamily="2" charset="2"/>
              </a:rPr>
              <a:t>Numérique</a:t>
            </a:r>
            <a:r>
              <a:rPr lang="fr-FR" altLang="fr-FR" sz="2000" b="0" dirty="0" smtClean="0">
                <a:solidFill>
                  <a:srgbClr val="1F497D"/>
                </a:solidFill>
                <a:sym typeface="Wingdings" pitchFamily="2" charset="2"/>
              </a:rPr>
              <a:t> : </a:t>
            </a:r>
            <a:r>
              <a:rPr lang="fr-FR" altLang="fr-FR" sz="2000" b="0" dirty="0">
                <a:solidFill>
                  <a:srgbClr val="1F497D"/>
                </a:solidFill>
                <a:sym typeface="Wingdings" pitchFamily="2" charset="2"/>
              </a:rPr>
              <a:t>hébergeur agréé  </a:t>
            </a:r>
            <a:r>
              <a:rPr lang="fr-FR" altLang="fr-FR" sz="2000" b="0" dirty="0" smtClean="0">
                <a:solidFill>
                  <a:srgbClr val="1F497D"/>
                </a:solidFill>
                <a:sym typeface="Wingdings" pitchFamily="2" charset="2"/>
              </a:rPr>
              <a:t>hébergeur de données de santé – ASIP-santé </a:t>
            </a:r>
            <a:r>
              <a:rPr lang="fr-FR" altLang="fr-FR" sz="2000" b="0" dirty="0">
                <a:solidFill>
                  <a:srgbClr val="C00000"/>
                </a:solidFill>
                <a:sym typeface="Wingdings" pitchFamily="2" charset="2"/>
              </a:rPr>
              <a:t>et</a:t>
            </a:r>
            <a:r>
              <a:rPr lang="fr-FR" altLang="fr-FR" sz="2000" b="0" dirty="0" smtClean="0">
                <a:solidFill>
                  <a:srgbClr val="1F497D"/>
                </a:solidFill>
                <a:sym typeface="Wingdings" pitchFamily="2" charset="2"/>
              </a:rPr>
              <a:t> Archives </a:t>
            </a:r>
            <a:r>
              <a:rPr lang="fr-FR" altLang="fr-FR" sz="2000" b="0" dirty="0">
                <a:solidFill>
                  <a:srgbClr val="1F497D"/>
                </a:solidFill>
                <a:sym typeface="Wingdings" pitchFamily="2" charset="2"/>
              </a:rPr>
              <a:t>de France </a:t>
            </a:r>
          </a:p>
          <a:p>
            <a:pPr marL="800100" lvl="1" indent="-342900" algn="just">
              <a:lnSpc>
                <a:spcPct val="90000"/>
              </a:lnSpc>
              <a:spcAft>
                <a:spcPts val="1200"/>
              </a:spcAft>
              <a:buClr>
                <a:srgbClr val="1F497D"/>
              </a:buClr>
              <a:buFont typeface="Wingdings" panose="05000000000000000000" pitchFamily="2" charset="2"/>
              <a:buChar char="Ø"/>
              <a:defRPr/>
            </a:pPr>
            <a:endParaRPr lang="fr-FR" altLang="fr-FR" sz="2000" b="0" dirty="0" smtClean="0">
              <a:solidFill>
                <a:srgbClr val="1F497D"/>
              </a:solidFill>
              <a:sym typeface="Wingdings" pitchFamily="2" charset="2"/>
            </a:endParaRPr>
          </a:p>
          <a:p>
            <a:pPr lvl="1" algn="just">
              <a:lnSpc>
                <a:spcPct val="90000"/>
              </a:lnSpc>
              <a:spcAft>
                <a:spcPts val="1200"/>
              </a:spcAft>
              <a:buClr>
                <a:srgbClr val="1F497D"/>
              </a:buClr>
              <a:defRPr/>
            </a:pPr>
            <a:endParaRPr lang="fr-FR" altLang="fr-FR" sz="2400" dirty="0" smtClean="0">
              <a:solidFill>
                <a:srgbClr val="1F497D"/>
              </a:solidFill>
              <a:sym typeface="Wingdings" pitchFamily="2" charset="2"/>
            </a:endParaRPr>
          </a:p>
          <a:p>
            <a:pPr lvl="2" algn="just">
              <a:lnSpc>
                <a:spcPct val="90000"/>
              </a:lnSpc>
              <a:spcAft>
                <a:spcPts val="1200"/>
              </a:spcAft>
              <a:buClr>
                <a:srgbClr val="1F497D"/>
              </a:buClr>
              <a:defRPr/>
            </a:pPr>
            <a:endParaRPr lang="fr-FR" altLang="fr-FR" sz="2400" dirty="0" smtClean="0">
              <a:solidFill>
                <a:srgbClr val="1F497D"/>
              </a:solidFill>
              <a:sym typeface="Wingdings" pitchFamily="2" charset="2"/>
            </a:endParaRPr>
          </a:p>
          <a:p>
            <a:pPr lvl="1" algn="just">
              <a:lnSpc>
                <a:spcPct val="90000"/>
              </a:lnSpc>
              <a:spcAft>
                <a:spcPts val="1200"/>
              </a:spcAft>
              <a:buClr>
                <a:srgbClr val="1F497D"/>
              </a:buClr>
              <a:defRPr/>
            </a:pPr>
            <a:endParaRPr lang="fr-FR" altLang="fr-FR" sz="2400" dirty="0" smtClean="0">
              <a:solidFill>
                <a:srgbClr val="1F497D"/>
              </a:solidFill>
              <a:sym typeface="Wingdings" pitchFamily="2" charset="2"/>
            </a:endParaRPr>
          </a:p>
          <a:p>
            <a:pPr lvl="2" algn="just">
              <a:lnSpc>
                <a:spcPct val="90000"/>
              </a:lnSpc>
              <a:spcAft>
                <a:spcPts val="1200"/>
              </a:spcAft>
              <a:buClr>
                <a:srgbClr val="1F497D"/>
              </a:buClr>
              <a:defRPr/>
            </a:pPr>
            <a:r>
              <a:rPr lang="fr-FR" altLang="fr-FR" sz="2400" dirty="0" smtClean="0">
                <a:solidFill>
                  <a:srgbClr val="1F497D"/>
                </a:solidFill>
                <a:sym typeface="Wingdings" pitchFamily="2" charset="2"/>
              </a:rPr>
              <a:t> </a:t>
            </a:r>
          </a:p>
        </p:txBody>
      </p:sp>
    </p:spTree>
    <p:extLst>
      <p:ext uri="{BB962C8B-B14F-4D97-AF65-F5344CB8AC3E}">
        <p14:creationId xmlns:p14="http://schemas.microsoft.com/office/powerpoint/2010/main" val="1550435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Premiers outils pour structurer et gérer l’archivage des dossiers patient</a:t>
            </a:r>
            <a:br>
              <a:rPr lang="fr-FR" dirty="0"/>
            </a:br>
            <a:endParaRPr lang="fr-FR" dirty="0"/>
          </a:p>
        </p:txBody>
      </p:sp>
      <p:pic>
        <p:nvPicPr>
          <p:cNvPr id="3" name="Imag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0724" y="1577384"/>
            <a:ext cx="7966075" cy="501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2271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Fiches réglementaires </a:t>
            </a:r>
            <a:endParaRPr lang="fr-FR" dirty="0"/>
          </a:p>
        </p:txBody>
      </p:sp>
      <p:sp>
        <p:nvSpPr>
          <p:cNvPr id="4" name="ZoneTexte 1"/>
          <p:cNvSpPr txBox="1">
            <a:spLocks noChangeArrowheads="1"/>
          </p:cNvSpPr>
          <p:nvPr/>
        </p:nvSpPr>
        <p:spPr bwMode="auto">
          <a:xfrm>
            <a:off x="280972" y="1859101"/>
            <a:ext cx="8549129" cy="417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fr-FR"/>
            </a:defPPr>
            <a:lvl1pPr algn="l" defTabSz="1274763" rtl="0" fontAlgn="base">
              <a:spcBef>
                <a:spcPct val="0"/>
              </a:spcBef>
              <a:spcAft>
                <a:spcPct val="0"/>
              </a:spcAft>
              <a:defRPr sz="2500" kern="1200">
                <a:solidFill>
                  <a:schemeClr val="tx1"/>
                </a:solidFill>
                <a:latin typeface="Calibri" panose="020F0502020204030204" pitchFamily="34" charset="0"/>
                <a:ea typeface="+mn-ea"/>
                <a:cs typeface="Arial" panose="020B0604020202020204" pitchFamily="34" charset="0"/>
              </a:defRPr>
            </a:lvl1pPr>
            <a:lvl2pPr marL="635000" indent="-177800" algn="l" defTabSz="1274763" rtl="0" fontAlgn="base">
              <a:spcBef>
                <a:spcPct val="0"/>
              </a:spcBef>
              <a:spcAft>
                <a:spcPct val="0"/>
              </a:spcAft>
              <a:defRPr sz="2500" kern="1200">
                <a:solidFill>
                  <a:schemeClr val="tx1"/>
                </a:solidFill>
                <a:latin typeface="Calibri" panose="020F0502020204030204" pitchFamily="34" charset="0"/>
                <a:ea typeface="+mn-ea"/>
                <a:cs typeface="Arial" panose="020B0604020202020204" pitchFamily="34" charset="0"/>
              </a:defRPr>
            </a:lvl2pPr>
            <a:lvl3pPr marL="1274763" indent="-360363" algn="l" defTabSz="1274763" rtl="0" fontAlgn="base">
              <a:spcBef>
                <a:spcPct val="0"/>
              </a:spcBef>
              <a:spcAft>
                <a:spcPct val="0"/>
              </a:spcAft>
              <a:defRPr sz="2500" kern="1200">
                <a:solidFill>
                  <a:schemeClr val="tx1"/>
                </a:solidFill>
                <a:latin typeface="Calibri" panose="020F0502020204030204" pitchFamily="34" charset="0"/>
                <a:ea typeface="+mn-ea"/>
                <a:cs typeface="Arial" panose="020B0604020202020204" pitchFamily="34" charset="0"/>
              </a:defRPr>
            </a:lvl3pPr>
            <a:lvl4pPr marL="1914525" indent="-542925" algn="l" defTabSz="1274763" rtl="0" fontAlgn="base">
              <a:spcBef>
                <a:spcPct val="0"/>
              </a:spcBef>
              <a:spcAft>
                <a:spcPct val="0"/>
              </a:spcAft>
              <a:defRPr sz="2500" kern="1200">
                <a:solidFill>
                  <a:schemeClr val="tx1"/>
                </a:solidFill>
                <a:latin typeface="Calibri" panose="020F0502020204030204" pitchFamily="34" charset="0"/>
                <a:ea typeface="+mn-ea"/>
                <a:cs typeface="Arial" panose="020B0604020202020204" pitchFamily="34" charset="0"/>
              </a:defRPr>
            </a:lvl4pPr>
            <a:lvl5pPr marL="2554288" indent="-725488" algn="l" defTabSz="1274763" rtl="0" fontAlgn="base">
              <a:spcBef>
                <a:spcPct val="0"/>
              </a:spcBef>
              <a:spcAft>
                <a:spcPct val="0"/>
              </a:spcAft>
              <a:defRPr sz="2500"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2500"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sz="2500"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sz="2500"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sz="2500" kern="1200">
                <a:solidFill>
                  <a:schemeClr val="tx1"/>
                </a:solidFill>
                <a:latin typeface="Calibri" panose="020F0502020204030204" pitchFamily="34" charset="0"/>
                <a:ea typeface="+mn-ea"/>
                <a:cs typeface="Arial" panose="020B0604020202020204" pitchFamily="34" charset="0"/>
              </a:defRPr>
            </a:lvl9pPr>
          </a:lstStyle>
          <a:p>
            <a:pPr marL="0" lvl="1" indent="0"/>
            <a:r>
              <a:rPr lang="fr-FR" altLang="fr-FR" sz="2000" b="0" dirty="0" smtClean="0">
                <a:solidFill>
                  <a:srgbClr val="C00000"/>
                </a:solidFill>
                <a:sym typeface="Wingdings" pitchFamily="2" charset="2"/>
              </a:rPr>
              <a:t>Attention  </a:t>
            </a:r>
            <a:r>
              <a:rPr lang="fr-FR" altLang="fr-FR" sz="2000" b="0" dirty="0">
                <a:solidFill>
                  <a:srgbClr val="C00000"/>
                </a:solidFill>
                <a:sym typeface="Wingdings" pitchFamily="2" charset="2"/>
              </a:rPr>
              <a:t>: mise à jour à faire sur les missions de service </a:t>
            </a:r>
            <a:r>
              <a:rPr lang="fr-FR" altLang="fr-FR" sz="2000" b="0" dirty="0" smtClean="0">
                <a:solidFill>
                  <a:srgbClr val="C00000"/>
                </a:solidFill>
                <a:sym typeface="Wingdings" pitchFamily="2" charset="2"/>
              </a:rPr>
              <a:t>public en fonction de ce qui sera voté dans la nouvelle loi de santé </a:t>
            </a:r>
          </a:p>
          <a:p>
            <a:pPr marL="342900" lvl="1" indent="-342900">
              <a:buFontTx/>
              <a:buChar char="-"/>
            </a:pPr>
            <a:endParaRPr lang="fr-FR" altLang="fr-FR" sz="2000" b="0" dirty="0">
              <a:solidFill>
                <a:srgbClr val="C00000"/>
              </a:solidFill>
              <a:sym typeface="Wingdings" pitchFamily="2" charset="2"/>
            </a:endParaRPr>
          </a:p>
          <a:p>
            <a:pPr marL="342900" lvl="1" indent="-342900">
              <a:buFontTx/>
              <a:buChar char="-"/>
            </a:pPr>
            <a:endParaRPr lang="fr-FR" altLang="fr-FR" sz="2000" b="0" dirty="0">
              <a:solidFill>
                <a:srgbClr val="C00000"/>
              </a:solidFill>
              <a:sym typeface="Wingdings" pitchFamily="2" charset="2"/>
            </a:endParaRPr>
          </a:p>
          <a:p>
            <a:pPr eaLnBrk="1" hangingPunct="1"/>
            <a:r>
              <a:rPr lang="fr-FR" altLang="fr-FR" sz="2000" b="0" dirty="0">
                <a:solidFill>
                  <a:srgbClr val="1F497D"/>
                </a:solidFill>
                <a:latin typeface="Arial" charset="0"/>
                <a:cs typeface="+mn-cs"/>
              </a:rPr>
              <a:t>Fiche 1 – Statut du Dossier Patient</a:t>
            </a:r>
          </a:p>
          <a:p>
            <a:pPr eaLnBrk="1" hangingPunct="1"/>
            <a:r>
              <a:rPr lang="fr-FR" altLang="fr-FR" sz="2000" b="0" dirty="0">
                <a:solidFill>
                  <a:srgbClr val="1F497D"/>
                </a:solidFill>
                <a:latin typeface="Arial" charset="0"/>
                <a:cs typeface="+mn-cs"/>
              </a:rPr>
              <a:t>	</a:t>
            </a:r>
          </a:p>
          <a:p>
            <a:pPr eaLnBrk="1" hangingPunct="1"/>
            <a:r>
              <a:rPr lang="fr-FR" altLang="fr-FR" sz="2000" b="0" dirty="0">
                <a:solidFill>
                  <a:srgbClr val="1F497D"/>
                </a:solidFill>
                <a:latin typeface="Arial" charset="0"/>
                <a:cs typeface="+mn-cs"/>
              </a:rPr>
              <a:t>Fiche 2 – Contenu du Dossier Patient	</a:t>
            </a:r>
          </a:p>
          <a:p>
            <a:pPr eaLnBrk="1" hangingPunct="1"/>
            <a:endParaRPr lang="fr-FR" altLang="fr-FR" sz="2000" b="0" dirty="0">
              <a:solidFill>
                <a:srgbClr val="1F497D"/>
              </a:solidFill>
              <a:latin typeface="Arial" charset="0"/>
              <a:cs typeface="+mn-cs"/>
            </a:endParaRPr>
          </a:p>
          <a:p>
            <a:pPr eaLnBrk="1" hangingPunct="1"/>
            <a:r>
              <a:rPr lang="fr-FR" altLang="fr-FR" sz="2000" b="0" dirty="0">
                <a:solidFill>
                  <a:srgbClr val="1F497D"/>
                </a:solidFill>
                <a:latin typeface="Arial" charset="0"/>
                <a:cs typeface="+mn-cs"/>
              </a:rPr>
              <a:t>Fiche 3 – Conservation du Dossier Patient</a:t>
            </a:r>
          </a:p>
          <a:p>
            <a:pPr eaLnBrk="1" hangingPunct="1"/>
            <a:endParaRPr lang="fr-FR" altLang="fr-FR" sz="2000" b="0" dirty="0">
              <a:solidFill>
                <a:srgbClr val="1F497D"/>
              </a:solidFill>
              <a:latin typeface="Arial" charset="0"/>
              <a:cs typeface="+mn-cs"/>
            </a:endParaRPr>
          </a:p>
          <a:p>
            <a:pPr eaLnBrk="1" hangingPunct="1"/>
            <a:r>
              <a:rPr lang="fr-FR" altLang="fr-FR" sz="2000" b="0" dirty="0">
                <a:solidFill>
                  <a:srgbClr val="1F497D"/>
                </a:solidFill>
                <a:latin typeface="Arial" charset="0"/>
                <a:cs typeface="+mn-cs"/>
              </a:rPr>
              <a:t>Fiche 4 – Communication et Communicabilité du Dossier Patient </a:t>
            </a:r>
          </a:p>
          <a:p>
            <a:pPr eaLnBrk="1" hangingPunct="1"/>
            <a:endParaRPr lang="fr-FR" altLang="fr-FR" sz="2000" b="0" dirty="0">
              <a:solidFill>
                <a:srgbClr val="1F497D"/>
              </a:solidFill>
              <a:latin typeface="Arial" charset="0"/>
              <a:cs typeface="+mn-cs"/>
            </a:endParaRPr>
          </a:p>
          <a:p>
            <a:pPr eaLnBrk="1" hangingPunct="1"/>
            <a:r>
              <a:rPr lang="fr-FR" altLang="fr-FR" sz="2000" b="0" dirty="0">
                <a:solidFill>
                  <a:srgbClr val="1F497D"/>
                </a:solidFill>
                <a:latin typeface="Arial" charset="0"/>
                <a:cs typeface="+mn-cs"/>
              </a:rPr>
              <a:t>Fiche 5 – Externalisation du Dossier Patient	</a:t>
            </a:r>
          </a:p>
        </p:txBody>
      </p:sp>
    </p:spTree>
    <p:extLst>
      <p:ext uri="{BB962C8B-B14F-4D97-AF65-F5344CB8AC3E}">
        <p14:creationId xmlns:p14="http://schemas.microsoft.com/office/powerpoint/2010/main" val="1177356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Conduite d’un projet de définition de la politique d’archivage</a:t>
            </a:r>
          </a:p>
        </p:txBody>
      </p:sp>
      <p:sp>
        <p:nvSpPr>
          <p:cNvPr id="4" name="ZoneTexte 1"/>
          <p:cNvSpPr txBox="1">
            <a:spLocks noChangeArrowheads="1"/>
          </p:cNvSpPr>
          <p:nvPr/>
        </p:nvSpPr>
        <p:spPr bwMode="auto">
          <a:xfrm>
            <a:off x="280972" y="1722623"/>
            <a:ext cx="8549129"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fr-FR"/>
            </a:defPPr>
            <a:lvl1pPr algn="l" defTabSz="1274763" rtl="0" fontAlgn="base">
              <a:spcBef>
                <a:spcPct val="0"/>
              </a:spcBef>
              <a:spcAft>
                <a:spcPct val="0"/>
              </a:spcAft>
              <a:defRPr sz="2500" kern="1200">
                <a:solidFill>
                  <a:schemeClr val="tx1"/>
                </a:solidFill>
                <a:latin typeface="Calibri" panose="020F0502020204030204" pitchFamily="34" charset="0"/>
                <a:ea typeface="+mn-ea"/>
                <a:cs typeface="Arial" panose="020B0604020202020204" pitchFamily="34" charset="0"/>
              </a:defRPr>
            </a:lvl1pPr>
            <a:lvl2pPr marL="635000" indent="-177800" algn="l" defTabSz="1274763" rtl="0" fontAlgn="base">
              <a:spcBef>
                <a:spcPct val="0"/>
              </a:spcBef>
              <a:spcAft>
                <a:spcPct val="0"/>
              </a:spcAft>
              <a:defRPr sz="2500" kern="1200">
                <a:solidFill>
                  <a:schemeClr val="tx1"/>
                </a:solidFill>
                <a:latin typeface="Calibri" panose="020F0502020204030204" pitchFamily="34" charset="0"/>
                <a:ea typeface="+mn-ea"/>
                <a:cs typeface="Arial" panose="020B0604020202020204" pitchFamily="34" charset="0"/>
              </a:defRPr>
            </a:lvl2pPr>
            <a:lvl3pPr marL="1274763" indent="-360363" algn="l" defTabSz="1274763" rtl="0" fontAlgn="base">
              <a:spcBef>
                <a:spcPct val="0"/>
              </a:spcBef>
              <a:spcAft>
                <a:spcPct val="0"/>
              </a:spcAft>
              <a:defRPr sz="2500" kern="1200">
                <a:solidFill>
                  <a:schemeClr val="tx1"/>
                </a:solidFill>
                <a:latin typeface="Calibri" panose="020F0502020204030204" pitchFamily="34" charset="0"/>
                <a:ea typeface="+mn-ea"/>
                <a:cs typeface="Arial" panose="020B0604020202020204" pitchFamily="34" charset="0"/>
              </a:defRPr>
            </a:lvl3pPr>
            <a:lvl4pPr marL="1914525" indent="-542925" algn="l" defTabSz="1274763" rtl="0" fontAlgn="base">
              <a:spcBef>
                <a:spcPct val="0"/>
              </a:spcBef>
              <a:spcAft>
                <a:spcPct val="0"/>
              </a:spcAft>
              <a:defRPr sz="2500" kern="1200">
                <a:solidFill>
                  <a:schemeClr val="tx1"/>
                </a:solidFill>
                <a:latin typeface="Calibri" panose="020F0502020204030204" pitchFamily="34" charset="0"/>
                <a:ea typeface="+mn-ea"/>
                <a:cs typeface="Arial" panose="020B0604020202020204" pitchFamily="34" charset="0"/>
              </a:defRPr>
            </a:lvl4pPr>
            <a:lvl5pPr marL="2554288" indent="-725488" algn="l" defTabSz="1274763" rtl="0" fontAlgn="base">
              <a:spcBef>
                <a:spcPct val="0"/>
              </a:spcBef>
              <a:spcAft>
                <a:spcPct val="0"/>
              </a:spcAft>
              <a:defRPr sz="2500"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2500"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sz="2500"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sz="2500"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sz="2500" kern="1200">
                <a:solidFill>
                  <a:schemeClr val="tx1"/>
                </a:solidFill>
                <a:latin typeface="Calibri" panose="020F0502020204030204" pitchFamily="34" charset="0"/>
                <a:ea typeface="+mn-ea"/>
                <a:cs typeface="Arial" panose="020B0604020202020204" pitchFamily="34" charset="0"/>
              </a:defRPr>
            </a:lvl9pPr>
          </a:lstStyle>
          <a:p>
            <a:pPr marL="342900" lvl="1" indent="-342900">
              <a:buFontTx/>
              <a:buChar char="-"/>
            </a:pPr>
            <a:endParaRPr lang="fr-FR" altLang="fr-FR" sz="2000" b="0" dirty="0">
              <a:solidFill>
                <a:srgbClr val="C00000"/>
              </a:solidFill>
              <a:sym typeface="Wingdings" pitchFamily="2" charset="2"/>
            </a:endParaRPr>
          </a:p>
          <a:p>
            <a:pPr marL="342900" indent="-342900" eaLnBrk="1" hangingPunct="1">
              <a:buFont typeface="Wingdings" panose="05000000000000000000" pitchFamily="2" charset="2"/>
              <a:buChar char="§"/>
            </a:pPr>
            <a:r>
              <a:rPr lang="fr-FR" sz="2000" b="0" dirty="0" smtClean="0">
                <a:solidFill>
                  <a:srgbClr val="1F497D"/>
                </a:solidFill>
                <a:latin typeface="Arial" charset="0"/>
                <a:cs typeface="+mn-cs"/>
              </a:rPr>
              <a:t>Mettre </a:t>
            </a:r>
            <a:r>
              <a:rPr lang="fr-FR" sz="2000" b="0" dirty="0">
                <a:solidFill>
                  <a:srgbClr val="1F497D"/>
                </a:solidFill>
                <a:latin typeface="Arial" charset="0"/>
                <a:cs typeface="+mn-cs"/>
              </a:rPr>
              <a:t>en place une organisation en mode projet efficace : la comitologie, le cadrage – Les parties prenantes / Cartographie des acteurs</a:t>
            </a:r>
            <a:r>
              <a:rPr lang="fr-FR" altLang="fr-FR" sz="2000" b="0" dirty="0">
                <a:solidFill>
                  <a:srgbClr val="1F497D"/>
                </a:solidFill>
                <a:latin typeface="Arial" charset="0"/>
                <a:cs typeface="+mn-cs"/>
              </a:rPr>
              <a:t>	</a:t>
            </a:r>
            <a:endParaRPr lang="fr-FR" altLang="fr-FR" sz="2000" b="0" dirty="0" smtClean="0">
              <a:solidFill>
                <a:srgbClr val="1F497D"/>
              </a:solidFill>
              <a:latin typeface="Arial" charset="0"/>
              <a:cs typeface="+mn-cs"/>
            </a:endParaRPr>
          </a:p>
          <a:p>
            <a:pPr eaLnBrk="1" hangingPunct="1"/>
            <a:endParaRPr lang="fr-FR" altLang="fr-FR" sz="2000" b="0" dirty="0">
              <a:solidFill>
                <a:srgbClr val="1F497D"/>
              </a:solidFill>
              <a:latin typeface="Arial" charset="0"/>
              <a:cs typeface="+mn-cs"/>
            </a:endParaRPr>
          </a:p>
          <a:p>
            <a:pPr marL="342900" indent="-342900" eaLnBrk="1" hangingPunct="1">
              <a:buFont typeface="Wingdings" panose="05000000000000000000" pitchFamily="2" charset="2"/>
              <a:buChar char="§"/>
            </a:pPr>
            <a:r>
              <a:rPr lang="fr-FR" sz="2000" b="0" dirty="0">
                <a:solidFill>
                  <a:srgbClr val="1F497D"/>
                </a:solidFill>
                <a:latin typeface="Arial" charset="0"/>
                <a:cs typeface="+mn-cs"/>
              </a:rPr>
              <a:t>Construire la politique d’archivage</a:t>
            </a:r>
            <a:r>
              <a:rPr lang="fr-FR" altLang="fr-FR" sz="2000" b="0" dirty="0">
                <a:solidFill>
                  <a:srgbClr val="1F497D"/>
                </a:solidFill>
                <a:latin typeface="Arial" charset="0"/>
                <a:cs typeface="+mn-cs"/>
              </a:rPr>
              <a:t>	</a:t>
            </a:r>
          </a:p>
          <a:p>
            <a:pPr marL="977900" lvl="1" indent="-342900">
              <a:buFont typeface="Arial" panose="020B0604020202020204" pitchFamily="34" charset="0"/>
              <a:buChar char="−"/>
            </a:pPr>
            <a:r>
              <a:rPr lang="fr-FR" sz="2000" b="0" dirty="0">
                <a:solidFill>
                  <a:srgbClr val="1F497D"/>
                </a:solidFill>
                <a:latin typeface="Arial" charset="0"/>
                <a:cs typeface="+mn-cs"/>
              </a:rPr>
              <a:t>La maitrise des risques – Présentation du document type de la politique d’archivage et du guide méthodologique « Politique d’archivage »</a:t>
            </a:r>
            <a:endParaRPr lang="fr-FR" altLang="fr-FR" sz="2000" b="0" dirty="0">
              <a:solidFill>
                <a:srgbClr val="1F497D"/>
              </a:solidFill>
              <a:latin typeface="Arial" charset="0"/>
              <a:cs typeface="+mn-cs"/>
            </a:endParaRPr>
          </a:p>
          <a:p>
            <a:pPr marL="977900" lvl="1" indent="-342900">
              <a:buFont typeface="Arial" panose="020B0604020202020204" pitchFamily="34" charset="0"/>
              <a:buChar char="−"/>
            </a:pPr>
            <a:r>
              <a:rPr lang="fr-FR" sz="2000" b="0" dirty="0">
                <a:solidFill>
                  <a:srgbClr val="1F497D"/>
                </a:solidFill>
                <a:latin typeface="Arial" charset="0"/>
                <a:cs typeface="+mn-cs"/>
              </a:rPr>
              <a:t>Le cadre législatif règlementaire</a:t>
            </a:r>
          </a:p>
          <a:p>
            <a:pPr marL="977900" lvl="1" indent="-342900">
              <a:buFont typeface="Arial" panose="020B0604020202020204" pitchFamily="34" charset="0"/>
              <a:buChar char="−"/>
            </a:pPr>
            <a:r>
              <a:rPr lang="fr-FR" sz="2000" b="0" dirty="0">
                <a:solidFill>
                  <a:srgbClr val="1F497D"/>
                </a:solidFill>
                <a:latin typeface="Arial" charset="0"/>
                <a:cs typeface="+mn-cs"/>
              </a:rPr>
              <a:t>Le cas particulier de la numérisation</a:t>
            </a:r>
            <a:r>
              <a:rPr lang="fr-FR" altLang="fr-FR" sz="2000" b="0" dirty="0">
                <a:solidFill>
                  <a:srgbClr val="1F497D"/>
                </a:solidFill>
                <a:latin typeface="Arial" charset="0"/>
                <a:cs typeface="+mn-cs"/>
              </a:rPr>
              <a:t> </a:t>
            </a:r>
            <a:endParaRPr lang="fr-FR" altLang="fr-FR" sz="2000" b="0" dirty="0" smtClean="0">
              <a:solidFill>
                <a:srgbClr val="1F497D"/>
              </a:solidFill>
              <a:latin typeface="Arial" charset="0"/>
              <a:cs typeface="+mn-cs"/>
            </a:endParaRPr>
          </a:p>
          <a:p>
            <a:pPr lvl="1" indent="0"/>
            <a:endParaRPr lang="fr-FR" altLang="fr-FR" sz="2000" b="0" dirty="0">
              <a:solidFill>
                <a:srgbClr val="1F497D"/>
              </a:solidFill>
              <a:latin typeface="Arial" charset="0"/>
              <a:cs typeface="+mn-cs"/>
            </a:endParaRPr>
          </a:p>
          <a:p>
            <a:pPr marL="342900" indent="-342900" eaLnBrk="1" hangingPunct="1">
              <a:buFont typeface="Wingdings" panose="05000000000000000000" pitchFamily="2" charset="2"/>
              <a:buChar char="§"/>
            </a:pPr>
            <a:r>
              <a:rPr lang="fr-FR" sz="2000" b="0" dirty="0">
                <a:solidFill>
                  <a:srgbClr val="1F497D"/>
                </a:solidFill>
                <a:latin typeface="Arial" charset="0"/>
                <a:cs typeface="+mn-cs"/>
              </a:rPr>
              <a:t>Faire vivre la politique d’archivage</a:t>
            </a:r>
            <a:endParaRPr lang="fr-FR" altLang="fr-FR" sz="2000" b="0" dirty="0">
              <a:solidFill>
                <a:srgbClr val="1F497D"/>
              </a:solidFill>
              <a:latin typeface="Arial" charset="0"/>
              <a:cs typeface="+mn-cs"/>
            </a:endParaRPr>
          </a:p>
          <a:p>
            <a:pPr eaLnBrk="1" hangingPunct="1"/>
            <a:r>
              <a:rPr lang="fr-FR" altLang="fr-FR" sz="2000" b="0" dirty="0">
                <a:solidFill>
                  <a:srgbClr val="1F497D"/>
                </a:solidFill>
                <a:latin typeface="Arial" charset="0"/>
                <a:cs typeface="+mn-cs"/>
              </a:rPr>
              <a:t>	</a:t>
            </a:r>
          </a:p>
        </p:txBody>
      </p:sp>
    </p:spTree>
    <p:extLst>
      <p:ext uri="{BB962C8B-B14F-4D97-AF65-F5344CB8AC3E}">
        <p14:creationId xmlns:p14="http://schemas.microsoft.com/office/powerpoint/2010/main" val="3783940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smtClean="0">
                <a:latin typeface="Arial" panose="020B0604020202020204" pitchFamily="34" charset="0"/>
                <a:cs typeface="Arial" panose="020B0604020202020204" pitchFamily="34" charset="0"/>
              </a:rPr>
              <a:t>Objectifs du module</a:t>
            </a: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sz="quarter" idx="13"/>
          </p:nvPr>
        </p:nvSpPr>
        <p:spPr/>
        <p:txBody>
          <a:bodyPr/>
          <a:lstStyle/>
          <a:p>
            <a:endParaRPr lang="fr-FR" sz="1800" dirty="0">
              <a:latin typeface="Arial" panose="020B0604020202020204" pitchFamily="34" charset="0"/>
              <a:cs typeface="Arial" panose="020B0604020202020204" pitchFamily="34" charset="0"/>
            </a:endParaRPr>
          </a:p>
          <a:p>
            <a:pPr marL="95250" indent="0">
              <a:buNone/>
            </a:pPr>
            <a:r>
              <a:rPr lang="fr-FR" sz="1800" dirty="0" smtClean="0">
                <a:latin typeface="Arial" panose="020B0604020202020204" pitchFamily="34" charset="0"/>
                <a:cs typeface="Arial" panose="020B0604020202020204" pitchFamily="34" charset="0"/>
              </a:rPr>
              <a:t>A </a:t>
            </a:r>
            <a:r>
              <a:rPr lang="fr-FR" sz="1800" dirty="0">
                <a:latin typeface="Arial" panose="020B0604020202020204" pitchFamily="34" charset="0"/>
                <a:cs typeface="Arial" panose="020B0604020202020204" pitchFamily="34" charset="0"/>
              </a:rPr>
              <a:t>l’issue de </a:t>
            </a:r>
            <a:r>
              <a:rPr lang="fr-FR" sz="1800" dirty="0" smtClean="0">
                <a:latin typeface="Arial" panose="020B0604020202020204" pitchFamily="34" charset="0"/>
                <a:cs typeface="Arial" panose="020B0604020202020204" pitchFamily="34" charset="0"/>
              </a:rPr>
              <a:t>cette journée, vous serez capables </a:t>
            </a:r>
            <a:r>
              <a:rPr lang="fr-FR" sz="1800" dirty="0">
                <a:latin typeface="Arial" panose="020B0604020202020204" pitchFamily="34" charset="0"/>
                <a:cs typeface="Arial" panose="020B0604020202020204" pitchFamily="34" charset="0"/>
              </a:rPr>
              <a:t>de </a:t>
            </a:r>
            <a:r>
              <a:rPr lang="fr-FR" sz="1800" dirty="0" smtClean="0">
                <a:latin typeface="Arial" panose="020B0604020202020204" pitchFamily="34" charset="0"/>
                <a:cs typeface="Arial" panose="020B0604020202020204" pitchFamily="34" charset="0"/>
              </a:rPr>
              <a:t>:</a:t>
            </a:r>
          </a:p>
          <a:p>
            <a:pPr marL="95250" indent="0">
              <a:spcBef>
                <a:spcPts val="0"/>
              </a:spcBef>
              <a:buNone/>
            </a:pPr>
            <a:endParaRPr lang="fr-FR" sz="1800" dirty="0">
              <a:latin typeface="Arial" panose="020B0604020202020204" pitchFamily="34" charset="0"/>
              <a:cs typeface="Arial" panose="020B0604020202020204" pitchFamily="34" charset="0"/>
            </a:endParaRPr>
          </a:p>
          <a:p>
            <a:pPr lvl="0"/>
            <a:r>
              <a:rPr lang="fr-FR" sz="1800" dirty="0">
                <a:solidFill>
                  <a:srgbClr val="C00000"/>
                </a:solidFill>
              </a:rPr>
              <a:t>Définir la terminologie </a:t>
            </a:r>
            <a:r>
              <a:rPr lang="fr-FR" sz="1800" b="0" dirty="0"/>
              <a:t>associée au processus de gestion et de conservation des données de santé à valeur probante. </a:t>
            </a:r>
            <a:endParaRPr lang="fr-FR" sz="1800" b="0" dirty="0" smtClean="0"/>
          </a:p>
          <a:p>
            <a:pPr lvl="0"/>
            <a:endParaRPr lang="fr-FR" sz="1800" b="0" dirty="0"/>
          </a:p>
          <a:p>
            <a:pPr lvl="0"/>
            <a:r>
              <a:rPr lang="fr-FR" sz="1800" dirty="0">
                <a:solidFill>
                  <a:srgbClr val="C00000"/>
                </a:solidFill>
              </a:rPr>
              <a:t>Identifier</a:t>
            </a:r>
            <a:r>
              <a:rPr lang="fr-FR" sz="1800" b="0" dirty="0"/>
              <a:t> les différentes étapes constitutives du </a:t>
            </a:r>
            <a:r>
              <a:rPr lang="fr-FR" sz="1800" dirty="0">
                <a:solidFill>
                  <a:srgbClr val="C00000"/>
                </a:solidFill>
              </a:rPr>
              <a:t>cycle de vie du dossier patient </a:t>
            </a:r>
            <a:r>
              <a:rPr lang="fr-FR" sz="1800" b="0" dirty="0"/>
              <a:t>et les acteurs associés</a:t>
            </a:r>
            <a:r>
              <a:rPr lang="fr-FR" sz="1800" b="0" dirty="0" smtClean="0"/>
              <a:t>.</a:t>
            </a:r>
          </a:p>
          <a:p>
            <a:pPr lvl="0"/>
            <a:endParaRPr lang="fr-FR" sz="1800" b="0" dirty="0"/>
          </a:p>
          <a:p>
            <a:pPr lvl="0"/>
            <a:r>
              <a:rPr lang="fr-FR" sz="1800" dirty="0">
                <a:solidFill>
                  <a:srgbClr val="C00000"/>
                </a:solidFill>
              </a:rPr>
              <a:t>Comprendre les enjeux et les risques </a:t>
            </a:r>
            <a:r>
              <a:rPr lang="fr-FR" sz="1800" b="0" dirty="0"/>
              <a:t>associés à ce processus</a:t>
            </a:r>
            <a:r>
              <a:rPr lang="fr-FR" sz="1800" b="0" dirty="0" smtClean="0"/>
              <a:t>.</a:t>
            </a:r>
          </a:p>
          <a:p>
            <a:pPr lvl="0"/>
            <a:endParaRPr lang="fr-FR" sz="1800" b="0" dirty="0"/>
          </a:p>
          <a:p>
            <a:pPr lvl="0"/>
            <a:r>
              <a:rPr lang="fr-FR" sz="1800" dirty="0">
                <a:solidFill>
                  <a:srgbClr val="C00000"/>
                </a:solidFill>
              </a:rPr>
              <a:t>Connaître les éléments clés constitutifs d’une politique d’archivage </a:t>
            </a:r>
            <a:r>
              <a:rPr lang="fr-FR" sz="1800" b="0" dirty="0"/>
              <a:t>des données pour un établissement</a:t>
            </a:r>
            <a:r>
              <a:rPr lang="fr-FR" sz="1800" b="0" dirty="0" smtClean="0"/>
              <a:t>.</a:t>
            </a:r>
          </a:p>
          <a:p>
            <a:pPr lvl="0"/>
            <a:endParaRPr lang="fr-FR" sz="1800" b="0" dirty="0"/>
          </a:p>
          <a:p>
            <a:pPr lvl="0"/>
            <a:r>
              <a:rPr lang="fr-FR" sz="1800" dirty="0">
                <a:solidFill>
                  <a:srgbClr val="C00000"/>
                </a:solidFill>
              </a:rPr>
              <a:t>Connaître</a:t>
            </a:r>
            <a:r>
              <a:rPr lang="fr-FR" sz="1800" b="0" dirty="0"/>
              <a:t> les points clés de la déclaration des </a:t>
            </a:r>
            <a:r>
              <a:rPr lang="fr-FR" sz="1800" dirty="0">
                <a:solidFill>
                  <a:srgbClr val="C00000"/>
                </a:solidFill>
              </a:rPr>
              <a:t>pratiques d’archivage</a:t>
            </a:r>
            <a:r>
              <a:rPr lang="fr-FR" sz="1800" b="0" dirty="0" smtClean="0"/>
              <a:t>.</a:t>
            </a:r>
            <a:endParaRPr lang="fr-FR" sz="1800" dirty="0" smtClean="0"/>
          </a:p>
          <a:p>
            <a:pPr marL="438150" lvl="0" indent="-342900">
              <a:buFont typeface="+mj-lt"/>
              <a:buAutoNum type="arabicPeriod"/>
            </a:pPr>
            <a:endParaRPr lang="fr-FR" sz="1800" dirty="0"/>
          </a:p>
          <a:p>
            <a:endParaRPr lang="fr-FR" b="0" dirty="0" smtClean="0">
              <a:latin typeface="Arial" panose="020B0604020202020204" pitchFamily="34" charset="0"/>
              <a:cs typeface="Arial" panose="020B0604020202020204" pitchFamily="34" charset="0"/>
            </a:endParaRPr>
          </a:p>
          <a:p>
            <a:endParaRPr lang="fr-FR"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35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0972" y="780259"/>
            <a:ext cx="8730000" cy="447660"/>
          </a:xfrm>
        </p:spPr>
        <p:txBody>
          <a:bodyPr/>
          <a:lstStyle/>
          <a:p>
            <a:r>
              <a:rPr lang="fr-FR" dirty="0"/>
              <a:t>Réalisation de la déclaration des pratiques d’archivage </a:t>
            </a:r>
          </a:p>
        </p:txBody>
      </p:sp>
      <p:sp>
        <p:nvSpPr>
          <p:cNvPr id="4" name="ZoneTexte 1"/>
          <p:cNvSpPr txBox="1">
            <a:spLocks noChangeArrowheads="1"/>
          </p:cNvSpPr>
          <p:nvPr/>
        </p:nvSpPr>
        <p:spPr bwMode="auto">
          <a:xfrm>
            <a:off x="280972" y="2295828"/>
            <a:ext cx="8549129" cy="283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fr-FR"/>
            </a:defPPr>
            <a:lvl1pPr algn="l" defTabSz="1274763" rtl="0" fontAlgn="base">
              <a:spcBef>
                <a:spcPct val="0"/>
              </a:spcBef>
              <a:spcAft>
                <a:spcPct val="0"/>
              </a:spcAft>
              <a:defRPr sz="2500" kern="1200">
                <a:solidFill>
                  <a:schemeClr val="tx1"/>
                </a:solidFill>
                <a:latin typeface="Calibri" panose="020F0502020204030204" pitchFamily="34" charset="0"/>
                <a:ea typeface="+mn-ea"/>
                <a:cs typeface="Arial" panose="020B0604020202020204" pitchFamily="34" charset="0"/>
              </a:defRPr>
            </a:lvl1pPr>
            <a:lvl2pPr marL="635000" indent="-177800" algn="l" defTabSz="1274763" rtl="0" fontAlgn="base">
              <a:spcBef>
                <a:spcPct val="0"/>
              </a:spcBef>
              <a:spcAft>
                <a:spcPct val="0"/>
              </a:spcAft>
              <a:defRPr sz="2500" kern="1200">
                <a:solidFill>
                  <a:schemeClr val="tx1"/>
                </a:solidFill>
                <a:latin typeface="Calibri" panose="020F0502020204030204" pitchFamily="34" charset="0"/>
                <a:ea typeface="+mn-ea"/>
                <a:cs typeface="Arial" panose="020B0604020202020204" pitchFamily="34" charset="0"/>
              </a:defRPr>
            </a:lvl2pPr>
            <a:lvl3pPr marL="1274763" indent="-360363" algn="l" defTabSz="1274763" rtl="0" fontAlgn="base">
              <a:spcBef>
                <a:spcPct val="0"/>
              </a:spcBef>
              <a:spcAft>
                <a:spcPct val="0"/>
              </a:spcAft>
              <a:defRPr sz="2500" kern="1200">
                <a:solidFill>
                  <a:schemeClr val="tx1"/>
                </a:solidFill>
                <a:latin typeface="Calibri" panose="020F0502020204030204" pitchFamily="34" charset="0"/>
                <a:ea typeface="+mn-ea"/>
                <a:cs typeface="Arial" panose="020B0604020202020204" pitchFamily="34" charset="0"/>
              </a:defRPr>
            </a:lvl3pPr>
            <a:lvl4pPr marL="1914525" indent="-542925" algn="l" defTabSz="1274763" rtl="0" fontAlgn="base">
              <a:spcBef>
                <a:spcPct val="0"/>
              </a:spcBef>
              <a:spcAft>
                <a:spcPct val="0"/>
              </a:spcAft>
              <a:defRPr sz="2500" kern="1200">
                <a:solidFill>
                  <a:schemeClr val="tx1"/>
                </a:solidFill>
                <a:latin typeface="Calibri" panose="020F0502020204030204" pitchFamily="34" charset="0"/>
                <a:ea typeface="+mn-ea"/>
                <a:cs typeface="Arial" panose="020B0604020202020204" pitchFamily="34" charset="0"/>
              </a:defRPr>
            </a:lvl4pPr>
            <a:lvl5pPr marL="2554288" indent="-725488" algn="l" defTabSz="1274763" rtl="0" fontAlgn="base">
              <a:spcBef>
                <a:spcPct val="0"/>
              </a:spcBef>
              <a:spcAft>
                <a:spcPct val="0"/>
              </a:spcAft>
              <a:defRPr sz="2500"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2500"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sz="2500"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sz="2500"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sz="2500" kern="1200">
                <a:solidFill>
                  <a:schemeClr val="tx1"/>
                </a:solidFill>
                <a:latin typeface="Calibri" panose="020F0502020204030204" pitchFamily="34" charset="0"/>
                <a:ea typeface="+mn-ea"/>
                <a:cs typeface="Arial" panose="020B0604020202020204" pitchFamily="34" charset="0"/>
              </a:defRPr>
            </a:lvl9pPr>
          </a:lstStyle>
          <a:p>
            <a:pPr marL="342900" indent="-342900">
              <a:buFont typeface="Wingdings" panose="05000000000000000000" pitchFamily="2" charset="2"/>
              <a:buChar char="§"/>
            </a:pPr>
            <a:r>
              <a:rPr lang="fr-FR" sz="2000" b="0" dirty="0" smtClean="0">
                <a:solidFill>
                  <a:srgbClr val="1F497D"/>
                </a:solidFill>
                <a:latin typeface="Arial" charset="0"/>
                <a:cs typeface="+mn-cs"/>
              </a:rPr>
              <a:t>consécutive </a:t>
            </a:r>
            <a:r>
              <a:rPr lang="fr-FR" sz="2000" b="0" dirty="0">
                <a:solidFill>
                  <a:srgbClr val="1F497D"/>
                </a:solidFill>
                <a:latin typeface="Arial" charset="0"/>
                <a:cs typeface="+mn-cs"/>
              </a:rPr>
              <a:t>à la définition de la Politique </a:t>
            </a:r>
            <a:r>
              <a:rPr lang="fr-FR" sz="2000" b="0" dirty="0" smtClean="0">
                <a:solidFill>
                  <a:srgbClr val="1F497D"/>
                </a:solidFill>
                <a:latin typeface="Arial" charset="0"/>
                <a:cs typeface="+mn-cs"/>
              </a:rPr>
              <a:t>d’Archivage</a:t>
            </a:r>
          </a:p>
          <a:p>
            <a:endParaRPr lang="fr-FR" sz="2000" b="0" dirty="0" smtClean="0">
              <a:solidFill>
                <a:srgbClr val="1F497D"/>
              </a:solidFill>
              <a:latin typeface="Arial" charset="0"/>
              <a:cs typeface="+mn-cs"/>
            </a:endParaRPr>
          </a:p>
          <a:p>
            <a:pPr marL="342900" indent="-342900">
              <a:buFont typeface="Wingdings" panose="05000000000000000000" pitchFamily="2" charset="2"/>
              <a:buChar char="§"/>
            </a:pPr>
            <a:r>
              <a:rPr lang="fr-FR" sz="2000" b="0" dirty="0" smtClean="0">
                <a:solidFill>
                  <a:srgbClr val="1F497D"/>
                </a:solidFill>
                <a:latin typeface="Arial" charset="0"/>
                <a:cs typeface="+mn-cs"/>
              </a:rPr>
              <a:t>a </a:t>
            </a:r>
            <a:r>
              <a:rPr lang="fr-FR" sz="2000" b="0" dirty="0">
                <a:solidFill>
                  <a:srgbClr val="1F497D"/>
                </a:solidFill>
                <a:latin typeface="Arial" charset="0"/>
                <a:cs typeface="+mn-cs"/>
              </a:rPr>
              <a:t>pour objet de décrire les modalités de réalisation de la Déclaration des Pratiques d’Archivage. </a:t>
            </a:r>
          </a:p>
          <a:p>
            <a:endParaRPr lang="fr-FR" sz="2000" b="0" dirty="0" smtClean="0">
              <a:solidFill>
                <a:srgbClr val="1F497D"/>
              </a:solidFill>
              <a:latin typeface="Arial" charset="0"/>
              <a:cs typeface="+mn-cs"/>
            </a:endParaRPr>
          </a:p>
          <a:p>
            <a:pPr marL="342900" indent="-342900">
              <a:buFont typeface="Wingdings" panose="05000000000000000000" pitchFamily="2" charset="2"/>
              <a:buChar char="§"/>
            </a:pPr>
            <a:r>
              <a:rPr lang="fr-FR" sz="2000" b="0" dirty="0" smtClean="0">
                <a:solidFill>
                  <a:srgbClr val="1F497D"/>
                </a:solidFill>
                <a:latin typeface="Arial" charset="0"/>
                <a:cs typeface="+mn-cs"/>
              </a:rPr>
              <a:t>est </a:t>
            </a:r>
            <a:r>
              <a:rPr lang="fr-FR" sz="2000" b="0" dirty="0">
                <a:solidFill>
                  <a:srgbClr val="1F497D"/>
                </a:solidFill>
                <a:latin typeface="Arial" charset="0"/>
                <a:cs typeface="+mn-cs"/>
              </a:rPr>
              <a:t>constituée d’un document principal et d’annexes techniques. Les annexes peuvent être confidentielles pour des raisons de </a:t>
            </a:r>
            <a:r>
              <a:rPr lang="fr-FR" sz="2000" b="0" dirty="0" smtClean="0">
                <a:solidFill>
                  <a:srgbClr val="1F497D"/>
                </a:solidFill>
                <a:latin typeface="Arial" charset="0"/>
                <a:cs typeface="+mn-cs"/>
              </a:rPr>
              <a:t>sécurité</a:t>
            </a:r>
          </a:p>
          <a:p>
            <a:pPr marL="342900" indent="-342900">
              <a:buFont typeface="Wingdings" panose="05000000000000000000" pitchFamily="2" charset="2"/>
              <a:buChar char="§"/>
            </a:pPr>
            <a:endParaRPr lang="fr-FR" sz="2000" b="0" dirty="0" smtClean="0">
              <a:solidFill>
                <a:srgbClr val="1F497D"/>
              </a:solidFill>
              <a:latin typeface="Arial" charset="0"/>
              <a:cs typeface="+mn-cs"/>
            </a:endParaRPr>
          </a:p>
          <a:p>
            <a:pPr algn="just" eaLnBrk="0" hangingPunct="0">
              <a:lnSpc>
                <a:spcPct val="90000"/>
              </a:lnSpc>
              <a:spcAft>
                <a:spcPts val="1200"/>
              </a:spcAft>
              <a:defRPr/>
            </a:pPr>
            <a:r>
              <a:rPr lang="fr-FR" sz="2000" b="0" dirty="0" smtClean="0">
                <a:solidFill>
                  <a:srgbClr val="1F497D"/>
                </a:solidFill>
                <a:latin typeface="Arial" charset="0"/>
                <a:cs typeface="+mn-cs"/>
                <a:sym typeface="Wingdings" pitchFamily="2" charset="2"/>
              </a:rPr>
              <a:t>	</a:t>
            </a:r>
            <a:endParaRPr lang="fr-FR" altLang="fr-FR" sz="2000" b="0" dirty="0">
              <a:solidFill>
                <a:srgbClr val="1F497D"/>
              </a:solidFill>
              <a:latin typeface="Arial" charset="0"/>
              <a:cs typeface="+mn-cs"/>
            </a:endParaRPr>
          </a:p>
        </p:txBody>
      </p:sp>
    </p:spTree>
    <p:extLst>
      <p:ext uri="{BB962C8B-B14F-4D97-AF65-F5344CB8AC3E}">
        <p14:creationId xmlns:p14="http://schemas.microsoft.com/office/powerpoint/2010/main" val="4065357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smtClean="0">
                <a:latin typeface="Arial" panose="020B0604020202020204" pitchFamily="34" charset="0"/>
                <a:cs typeface="Arial" panose="020B0604020202020204" pitchFamily="34" charset="0"/>
              </a:rPr>
              <a:t>Agenda de la formation</a:t>
            </a:r>
            <a:endParaRPr lang="fr-FR" dirty="0">
              <a:latin typeface="Arial" panose="020B0604020202020204" pitchFamily="34" charset="0"/>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287992315"/>
              </p:ext>
            </p:extLst>
          </p:nvPr>
        </p:nvGraphicFramePr>
        <p:xfrm>
          <a:off x="385011" y="1396999"/>
          <a:ext cx="8301789" cy="4931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6164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0972" y="780259"/>
            <a:ext cx="8730000" cy="447660"/>
          </a:xfrm>
        </p:spPr>
        <p:txBody>
          <a:bodyPr/>
          <a:lstStyle/>
          <a:p>
            <a:r>
              <a:rPr lang="fr-FR" dirty="0"/>
              <a:t>E</a:t>
            </a:r>
            <a:r>
              <a:rPr lang="fr-FR" dirty="0" smtClean="0"/>
              <a:t>njeux </a:t>
            </a:r>
            <a:r>
              <a:rPr lang="fr-FR" dirty="0"/>
              <a:t>de la politique </a:t>
            </a:r>
            <a:r>
              <a:rPr lang="fr-FR" dirty="0" smtClean="0"/>
              <a:t>d’archivage</a:t>
            </a:r>
            <a:endParaRPr lang="fr-FR" dirty="0"/>
          </a:p>
        </p:txBody>
      </p:sp>
      <p:sp>
        <p:nvSpPr>
          <p:cNvPr id="5" name="Rectangle 3"/>
          <p:cNvSpPr>
            <a:spLocks/>
          </p:cNvSpPr>
          <p:nvPr/>
        </p:nvSpPr>
        <p:spPr bwMode="auto">
          <a:xfrm>
            <a:off x="187325" y="1695307"/>
            <a:ext cx="8956675" cy="4929188"/>
          </a:xfrm>
          <a:prstGeom prst="rect">
            <a:avLst/>
          </a:prstGeom>
          <a:noFill/>
          <a:ln w="9525">
            <a:noFill/>
            <a:miter lim="800000"/>
            <a:headEnd/>
            <a:tailEnd/>
          </a:ln>
        </p:spPr>
        <p:txBody>
          <a:bodyPr/>
          <a:lstStyle/>
          <a:p>
            <a:pPr marL="366713" indent="-177800" defTabSz="914400">
              <a:spcBef>
                <a:spcPct val="20000"/>
              </a:spcBef>
              <a:buClr>
                <a:srgbClr val="1F497D">
                  <a:lumMod val="75000"/>
                </a:srgbClr>
              </a:buClr>
              <a:buSzPct val="100000"/>
              <a:buFont typeface="Wingdings" pitchFamily="2" charset="2"/>
              <a:buChar char="§"/>
              <a:defRPr/>
            </a:pPr>
            <a:r>
              <a:rPr lang="fr-FR" sz="2000" b="0" dirty="0">
                <a:latin typeface="Arial"/>
                <a:cs typeface="Arial"/>
              </a:rPr>
              <a:t>Cible : </a:t>
            </a:r>
          </a:p>
          <a:p>
            <a:pPr marL="366713" indent="-177800" defTabSz="914400">
              <a:spcBef>
                <a:spcPct val="20000"/>
              </a:spcBef>
              <a:buClr>
                <a:srgbClr val="1F497D">
                  <a:lumMod val="75000"/>
                </a:srgbClr>
              </a:buClr>
              <a:buSzPct val="100000"/>
              <a:defRPr/>
            </a:pPr>
            <a:r>
              <a:rPr lang="fr-FR" sz="2000" b="0" dirty="0">
                <a:solidFill>
                  <a:srgbClr val="02375E"/>
                </a:solidFill>
                <a:latin typeface="Arial"/>
                <a:cs typeface="Arial"/>
              </a:rPr>
              <a:t>Directions des établissements de santé publics ou privés</a:t>
            </a:r>
          </a:p>
          <a:p>
            <a:pPr marL="177800" indent="-177800" eaLnBrk="0" hangingPunct="0">
              <a:buSzPct val="100000"/>
              <a:buFont typeface="Arial" charset="0"/>
              <a:buChar char="•"/>
              <a:defRPr/>
            </a:pPr>
            <a:endParaRPr lang="fr-FR" sz="2000" b="0" dirty="0">
              <a:solidFill>
                <a:srgbClr val="254061"/>
              </a:solidFill>
              <a:cs typeface="Arial" charset="0"/>
            </a:endParaRPr>
          </a:p>
          <a:p>
            <a:pPr marL="188913" eaLnBrk="0" hangingPunct="0">
              <a:buSzPct val="100000"/>
              <a:buFont typeface="Wingdings" pitchFamily="2" charset="2"/>
              <a:buChar char="§"/>
              <a:defRPr/>
            </a:pPr>
            <a:r>
              <a:rPr lang="fr-FR" sz="2000" b="0" dirty="0">
                <a:latin typeface="Arial"/>
                <a:cs typeface="Arial"/>
              </a:rPr>
              <a:t>Objectifs :</a:t>
            </a:r>
          </a:p>
          <a:p>
            <a:pPr marL="188913" eaLnBrk="0" hangingPunct="0">
              <a:buSzPct val="100000"/>
              <a:defRPr/>
            </a:pPr>
            <a:endParaRPr lang="fr-FR" sz="2000" b="0" dirty="0">
              <a:solidFill>
                <a:srgbClr val="02375E"/>
              </a:solidFill>
              <a:latin typeface="Arial"/>
              <a:cs typeface="Arial"/>
            </a:endParaRPr>
          </a:p>
          <a:p>
            <a:pPr marL="800100" lvl="1" indent="-342900" eaLnBrk="0" hangingPunct="0">
              <a:buSzPct val="100000"/>
              <a:buFont typeface="Arial" panose="020B0604020202020204" pitchFamily="34" charset="0"/>
              <a:buChar char="−"/>
              <a:defRPr/>
            </a:pPr>
            <a:r>
              <a:rPr lang="fr-FR" sz="2000" b="0" dirty="0">
                <a:solidFill>
                  <a:srgbClr val="254061"/>
                </a:solidFill>
                <a:cs typeface="Arial" charset="0"/>
              </a:rPr>
              <a:t>Fournir les éléments essentiels permettant de structurer et gérer l’archivage des dossiers patient</a:t>
            </a:r>
          </a:p>
          <a:p>
            <a:pPr marL="800100" lvl="1" indent="-342900" eaLnBrk="0" hangingPunct="0">
              <a:buSzPct val="100000"/>
              <a:buFont typeface="Arial" panose="020B0604020202020204" pitchFamily="34" charset="0"/>
              <a:buChar char="−"/>
              <a:defRPr/>
            </a:pPr>
            <a:endParaRPr lang="fr-FR" sz="2000" b="0" dirty="0">
              <a:solidFill>
                <a:srgbClr val="254061"/>
              </a:solidFill>
              <a:cs typeface="Arial" charset="0"/>
            </a:endParaRPr>
          </a:p>
          <a:p>
            <a:pPr marL="800100" lvl="1" indent="-342900" eaLnBrk="0" hangingPunct="0">
              <a:buSzPct val="100000"/>
              <a:buFont typeface="Arial" panose="020B0604020202020204" pitchFamily="34" charset="0"/>
              <a:buChar char="−"/>
              <a:defRPr/>
            </a:pPr>
            <a:r>
              <a:rPr lang="fr-FR" sz="2000" b="0" dirty="0">
                <a:solidFill>
                  <a:srgbClr val="254061"/>
                </a:solidFill>
                <a:cs typeface="Arial" charset="0"/>
              </a:rPr>
              <a:t>Offrir des arguments nécessaires à la mobilisation des acteurs</a:t>
            </a:r>
          </a:p>
        </p:txBody>
      </p:sp>
    </p:spTree>
    <p:extLst>
      <p:ext uri="{BB962C8B-B14F-4D97-AF65-F5344CB8AC3E}">
        <p14:creationId xmlns:p14="http://schemas.microsoft.com/office/powerpoint/2010/main" val="1301515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800" y="892175"/>
            <a:ext cx="8731250" cy="447675"/>
          </a:xfrm>
        </p:spPr>
        <p:txBody>
          <a:bodyPr/>
          <a:lstStyle/>
          <a:p>
            <a:pPr>
              <a:defRPr/>
            </a:pPr>
            <a:r>
              <a:rPr lang="fr-FR" sz="2000" kern="1200" dirty="0" smtClean="0">
                <a:latin typeface="Arial" charset="0"/>
                <a:ea typeface="+mn-ea"/>
                <a:cs typeface="Arial" charset="0"/>
              </a:rPr>
              <a:t>Enjeux de l’archivage du dossier patient</a:t>
            </a:r>
            <a:endParaRPr lang="fr-FR" sz="2000" kern="1200" dirty="0">
              <a:latin typeface="Arial" charset="0"/>
              <a:ea typeface="+mn-ea"/>
              <a:cs typeface="Arial" charset="0"/>
            </a:endParaRPr>
          </a:p>
        </p:txBody>
      </p:sp>
      <p:sp>
        <p:nvSpPr>
          <p:cNvPr id="139267" name="Espace réservé du contenu 2"/>
          <p:cNvSpPr>
            <a:spLocks noGrp="1"/>
          </p:cNvSpPr>
          <p:nvPr>
            <p:ph sz="quarter" idx="13"/>
          </p:nvPr>
        </p:nvSpPr>
        <p:spPr>
          <a:xfrm>
            <a:off x="234950" y="1628775"/>
            <a:ext cx="8731250" cy="4697413"/>
          </a:xfrm>
        </p:spPr>
        <p:txBody>
          <a:bodyPr/>
          <a:lstStyle/>
          <a:p>
            <a:pPr>
              <a:spcBef>
                <a:spcPct val="0"/>
              </a:spcBef>
              <a:spcAft>
                <a:spcPts val="600"/>
              </a:spcAft>
              <a:buSzTx/>
              <a:buFont typeface="Arial" panose="020B0604020202020204" pitchFamily="34" charset="0"/>
              <a:buNone/>
            </a:pPr>
            <a:endParaRPr lang="fr-FR" altLang="fr-FR" smtClean="0">
              <a:latin typeface="Arial" panose="020B0604020202020204" pitchFamily="34" charset="0"/>
              <a:cs typeface="Arial" panose="020B0604020202020204" pitchFamily="34" charset="0"/>
            </a:endParaRPr>
          </a:p>
          <a:p>
            <a:pPr>
              <a:buSzTx/>
              <a:buFont typeface="Arial" panose="020B0604020202020204" pitchFamily="34" charset="0"/>
              <a:buNone/>
            </a:pPr>
            <a:endParaRPr lang="fr-FR" altLang="fr-FR" smtClean="0">
              <a:latin typeface="Arial" panose="020B0604020202020204" pitchFamily="34" charset="0"/>
              <a:cs typeface="Arial" panose="020B0604020202020204" pitchFamily="34" charset="0"/>
            </a:endParaRPr>
          </a:p>
        </p:txBody>
      </p:sp>
      <p:sp>
        <p:nvSpPr>
          <p:cNvPr id="4" name="Ellipse 3"/>
          <p:cNvSpPr/>
          <p:nvPr/>
        </p:nvSpPr>
        <p:spPr>
          <a:xfrm>
            <a:off x="3643313" y="2786063"/>
            <a:ext cx="2143125" cy="1857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3600" b="1" dirty="0">
                <a:solidFill>
                  <a:srgbClr val="000000"/>
                </a:solidFill>
              </a:rPr>
              <a:t>Enjeux</a:t>
            </a:r>
          </a:p>
        </p:txBody>
      </p:sp>
      <p:sp>
        <p:nvSpPr>
          <p:cNvPr id="16" name="Rectangle 15"/>
          <p:cNvSpPr/>
          <p:nvPr/>
        </p:nvSpPr>
        <p:spPr>
          <a:xfrm>
            <a:off x="6572250" y="3057525"/>
            <a:ext cx="2214563" cy="78581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fr-FR" sz="2000" b="1" dirty="0">
                <a:solidFill>
                  <a:srgbClr val="000000"/>
                </a:solidFill>
              </a:rPr>
              <a:t>Médicaux</a:t>
            </a:r>
          </a:p>
        </p:txBody>
      </p:sp>
      <p:sp>
        <p:nvSpPr>
          <p:cNvPr id="17" name="Rectangle 16"/>
          <p:cNvSpPr/>
          <p:nvPr/>
        </p:nvSpPr>
        <p:spPr>
          <a:xfrm>
            <a:off x="6572250" y="4525963"/>
            <a:ext cx="2214563" cy="785812"/>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fr-FR" sz="2000" b="1" dirty="0">
                <a:solidFill>
                  <a:srgbClr val="000000"/>
                </a:solidFill>
              </a:rPr>
              <a:t>Organisationnels et financiers</a:t>
            </a:r>
          </a:p>
        </p:txBody>
      </p:sp>
      <p:sp>
        <p:nvSpPr>
          <p:cNvPr id="18" name="Rectangle 17"/>
          <p:cNvSpPr/>
          <p:nvPr/>
        </p:nvSpPr>
        <p:spPr>
          <a:xfrm>
            <a:off x="3643313" y="5311775"/>
            <a:ext cx="2214562" cy="78581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fr-FR" sz="2000" b="1" dirty="0">
                <a:solidFill>
                  <a:srgbClr val="000000"/>
                </a:solidFill>
              </a:rPr>
              <a:t>Techniques</a:t>
            </a:r>
          </a:p>
        </p:txBody>
      </p:sp>
      <p:sp>
        <p:nvSpPr>
          <p:cNvPr id="20" name="Rectangle 19"/>
          <p:cNvSpPr/>
          <p:nvPr/>
        </p:nvSpPr>
        <p:spPr>
          <a:xfrm>
            <a:off x="642938" y="4513263"/>
            <a:ext cx="2214562" cy="785812"/>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fr-FR" sz="2000" b="1" dirty="0">
                <a:solidFill>
                  <a:srgbClr val="000000"/>
                </a:solidFill>
              </a:rPr>
              <a:t>Scientifiques et historiques</a:t>
            </a:r>
          </a:p>
        </p:txBody>
      </p:sp>
      <p:sp>
        <p:nvSpPr>
          <p:cNvPr id="21" name="Rectangle 20"/>
          <p:cNvSpPr/>
          <p:nvPr/>
        </p:nvSpPr>
        <p:spPr>
          <a:xfrm>
            <a:off x="642938" y="3055938"/>
            <a:ext cx="2214562" cy="785812"/>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fr-FR" sz="2000" b="1" dirty="0">
                <a:solidFill>
                  <a:srgbClr val="000000"/>
                </a:solidFill>
              </a:rPr>
              <a:t>Immobiliers</a:t>
            </a:r>
          </a:p>
        </p:txBody>
      </p:sp>
      <p:sp>
        <p:nvSpPr>
          <p:cNvPr id="22" name="Rectangle 21"/>
          <p:cNvSpPr/>
          <p:nvPr/>
        </p:nvSpPr>
        <p:spPr>
          <a:xfrm>
            <a:off x="5072063" y="1628775"/>
            <a:ext cx="2214562" cy="78581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fr-FR" sz="2000" dirty="0">
                <a:solidFill>
                  <a:srgbClr val="000000"/>
                </a:solidFill>
              </a:rPr>
              <a:t>Stratégiques</a:t>
            </a:r>
          </a:p>
        </p:txBody>
      </p:sp>
      <p:sp>
        <p:nvSpPr>
          <p:cNvPr id="23" name="Rectangle 22"/>
          <p:cNvSpPr/>
          <p:nvPr/>
        </p:nvSpPr>
        <p:spPr>
          <a:xfrm>
            <a:off x="1895475" y="1628775"/>
            <a:ext cx="2214563" cy="78581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fr-FR" sz="2000" b="1" dirty="0">
                <a:solidFill>
                  <a:srgbClr val="000000"/>
                </a:solidFill>
              </a:rPr>
              <a:t>Légaux et réglementaires</a:t>
            </a:r>
          </a:p>
        </p:txBody>
      </p:sp>
      <p:cxnSp>
        <p:nvCxnSpPr>
          <p:cNvPr id="36" name="Connecteur droit avec flèche 35"/>
          <p:cNvCxnSpPr>
            <a:endCxn id="16" idx="1"/>
          </p:cNvCxnSpPr>
          <p:nvPr/>
        </p:nvCxnSpPr>
        <p:spPr>
          <a:xfrm flipV="1">
            <a:off x="5715000" y="3449638"/>
            <a:ext cx="857250" cy="393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a:stCxn id="4" idx="5"/>
            <a:endCxn id="17" idx="1"/>
          </p:cNvCxnSpPr>
          <p:nvPr/>
        </p:nvCxnSpPr>
        <p:spPr>
          <a:xfrm rot="16200000" flipH="1">
            <a:off x="5749132" y="4094956"/>
            <a:ext cx="546100" cy="1100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a:endCxn id="21" idx="3"/>
          </p:cNvCxnSpPr>
          <p:nvPr/>
        </p:nvCxnSpPr>
        <p:spPr>
          <a:xfrm rot="10800000">
            <a:off x="2857500" y="3448050"/>
            <a:ext cx="785813" cy="322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a:stCxn id="4" idx="7"/>
          </p:cNvCxnSpPr>
          <p:nvPr/>
        </p:nvCxnSpPr>
        <p:spPr>
          <a:xfrm rot="5400000" flipH="1" flipV="1">
            <a:off x="5504657" y="2382044"/>
            <a:ext cx="642937" cy="708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rot="16200000" flipV="1">
            <a:off x="3303588" y="2432050"/>
            <a:ext cx="642937" cy="6080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rot="10800000" flipV="1">
            <a:off x="2857500" y="4371975"/>
            <a:ext cx="1071563" cy="5683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9283" name="Espace réservé du numéro de diapositive 4"/>
          <p:cNvSpPr txBox="1">
            <a:spLocks noGrp="1"/>
          </p:cNvSpPr>
          <p:nvPr/>
        </p:nvSpPr>
        <p:spPr bwMode="auto">
          <a:xfrm>
            <a:off x="7899400" y="6529388"/>
            <a:ext cx="1066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E614B202-ADF5-4F7B-81D7-A58696529D33}" type="slidenum">
              <a:rPr lang="fr-FR" altLang="fr-FR" sz="1000">
                <a:solidFill>
                  <a:srgbClr val="1F497D"/>
                </a:solidFill>
                <a:latin typeface="Arial" panose="020B0604020202020204" pitchFamily="34" charset="0"/>
              </a:rPr>
              <a:pPr algn="r" eaLnBrk="1" hangingPunct="1">
                <a:spcBef>
                  <a:spcPct val="0"/>
                </a:spcBef>
                <a:buFontTx/>
                <a:buNone/>
              </a:pPr>
              <a:t>23</a:t>
            </a:fld>
            <a:endParaRPr lang="fr-FR" altLang="fr-FR" sz="1000">
              <a:solidFill>
                <a:srgbClr val="1F497D"/>
              </a:solidFill>
              <a:latin typeface="Arial" panose="020B0604020202020204" pitchFamily="34" charset="0"/>
            </a:endParaRPr>
          </a:p>
        </p:txBody>
      </p:sp>
      <p:cxnSp>
        <p:nvCxnSpPr>
          <p:cNvPr id="32" name="Connecteur droit avec flèche 31"/>
          <p:cNvCxnSpPr/>
          <p:nvPr/>
        </p:nvCxnSpPr>
        <p:spPr>
          <a:xfrm rot="5400000">
            <a:off x="4453732" y="4964906"/>
            <a:ext cx="6667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1582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388" y="866775"/>
            <a:ext cx="8729662" cy="447675"/>
          </a:xfrm>
        </p:spPr>
        <p:txBody>
          <a:bodyPr/>
          <a:lstStyle/>
          <a:p>
            <a:pPr>
              <a:defRPr/>
            </a:pPr>
            <a:r>
              <a:rPr lang="fr-FR" sz="2000" dirty="0">
                <a:latin typeface="Arial" charset="0"/>
                <a:ea typeface="+mn-ea"/>
                <a:cs typeface="Arial" charset="0"/>
              </a:rPr>
              <a:t>Gains générés par l’archivage</a:t>
            </a:r>
          </a:p>
        </p:txBody>
      </p:sp>
      <p:pic>
        <p:nvPicPr>
          <p:cNvPr id="140291" name="Espace réservé du contenu 3"/>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a:xfrm>
            <a:off x="500063" y="1500188"/>
            <a:ext cx="8210550" cy="5105400"/>
          </a:xfrm>
        </p:spPr>
      </p:pic>
      <p:sp>
        <p:nvSpPr>
          <p:cNvPr id="140293" name="Espace réservé du numéro de diapositive 4"/>
          <p:cNvSpPr txBox="1">
            <a:spLocks noGrp="1"/>
          </p:cNvSpPr>
          <p:nvPr/>
        </p:nvSpPr>
        <p:spPr bwMode="auto">
          <a:xfrm>
            <a:off x="7899400" y="6529388"/>
            <a:ext cx="1066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B6D652B4-792C-426E-82FA-964B945DE06F}" type="slidenum">
              <a:rPr lang="fr-FR" altLang="fr-FR" sz="1000">
                <a:solidFill>
                  <a:srgbClr val="1F497D"/>
                </a:solidFill>
                <a:latin typeface="Arial" panose="020B0604020202020204" pitchFamily="34" charset="0"/>
              </a:rPr>
              <a:pPr algn="r" eaLnBrk="1" hangingPunct="1">
                <a:spcBef>
                  <a:spcPct val="0"/>
                </a:spcBef>
                <a:buFontTx/>
                <a:buNone/>
              </a:pPr>
              <a:t>24</a:t>
            </a:fld>
            <a:endParaRPr lang="fr-FR" altLang="fr-FR" sz="1000">
              <a:solidFill>
                <a:srgbClr val="1F497D"/>
              </a:solidFill>
              <a:latin typeface="Arial" panose="020B0604020202020204" pitchFamily="34" charset="0"/>
            </a:endParaRPr>
          </a:p>
        </p:txBody>
      </p:sp>
    </p:spTree>
    <p:extLst>
      <p:ext uri="{BB962C8B-B14F-4D97-AF65-F5344CB8AC3E}">
        <p14:creationId xmlns:p14="http://schemas.microsoft.com/office/powerpoint/2010/main" val="16639766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4150" y="620713"/>
            <a:ext cx="8731250" cy="1143000"/>
          </a:xfrm>
        </p:spPr>
        <p:txBody>
          <a:bodyPr/>
          <a:lstStyle/>
          <a:p>
            <a:pPr>
              <a:defRPr/>
            </a:pPr>
            <a:r>
              <a:rPr lang="fr-FR" sz="2400" kern="1200" dirty="0" smtClean="0">
                <a:latin typeface="Arial" charset="0"/>
                <a:ea typeface="+mn-ea"/>
                <a:cs typeface="Arial" charset="0"/>
              </a:rPr>
              <a:t>Points d’attention</a:t>
            </a:r>
            <a:endParaRPr lang="fr-FR" sz="2400" kern="1200" dirty="0">
              <a:latin typeface="Arial" charset="0"/>
              <a:ea typeface="+mn-ea"/>
              <a:cs typeface="Arial" charset="0"/>
            </a:endParaRPr>
          </a:p>
        </p:txBody>
      </p:sp>
      <p:sp>
        <p:nvSpPr>
          <p:cNvPr id="3" name="Espace réservé du contenu 2"/>
          <p:cNvSpPr>
            <a:spLocks noGrp="1"/>
          </p:cNvSpPr>
          <p:nvPr>
            <p:ph sz="quarter" idx="13"/>
          </p:nvPr>
        </p:nvSpPr>
        <p:spPr>
          <a:xfrm>
            <a:off x="184150" y="2057400"/>
            <a:ext cx="8731250" cy="3871913"/>
          </a:xfrm>
        </p:spPr>
        <p:txBody>
          <a:bodyPr/>
          <a:lstStyle/>
          <a:p>
            <a:pPr marL="366713" defTabSz="914400" eaLnBrk="1" hangingPunct="1">
              <a:buClr>
                <a:schemeClr val="tx2">
                  <a:lumMod val="75000"/>
                </a:schemeClr>
              </a:buClr>
              <a:buFont typeface="Arial" charset="0"/>
              <a:buNone/>
              <a:defRPr/>
            </a:pPr>
            <a:endParaRPr lang="fr-FR" sz="2800" kern="1200" dirty="0" smtClean="0">
              <a:solidFill>
                <a:srgbClr val="02375E"/>
              </a:solidFill>
            </a:endParaRPr>
          </a:p>
          <a:p>
            <a:pPr marL="366713" defTabSz="914400" eaLnBrk="1" hangingPunct="1">
              <a:buClr>
                <a:schemeClr val="tx2">
                  <a:lumMod val="75000"/>
                </a:schemeClr>
              </a:buClr>
              <a:buFont typeface="Wingdings" pitchFamily="2" charset="2"/>
              <a:buChar char="§"/>
              <a:defRPr/>
            </a:pPr>
            <a:r>
              <a:rPr lang="fr-FR" sz="2000" kern="1200" dirty="0" smtClean="0">
                <a:solidFill>
                  <a:srgbClr val="02375E"/>
                </a:solidFill>
              </a:rPr>
              <a:t>Risques liés à l’absence de gouvernance</a:t>
            </a:r>
          </a:p>
          <a:p>
            <a:pPr marL="366713" defTabSz="914400" eaLnBrk="1" hangingPunct="1">
              <a:buClr>
                <a:schemeClr val="tx2">
                  <a:lumMod val="75000"/>
                </a:schemeClr>
              </a:buClr>
              <a:buFont typeface="Wingdings" pitchFamily="2" charset="2"/>
              <a:buChar char="§"/>
              <a:defRPr/>
            </a:pPr>
            <a:endParaRPr lang="fr-FR" sz="2000" kern="1200" dirty="0" smtClean="0">
              <a:solidFill>
                <a:srgbClr val="02375E"/>
              </a:solidFill>
            </a:endParaRPr>
          </a:p>
          <a:p>
            <a:pPr marL="366713" defTabSz="914400" eaLnBrk="1" hangingPunct="1">
              <a:buClr>
                <a:schemeClr val="tx2">
                  <a:lumMod val="75000"/>
                </a:schemeClr>
              </a:buClr>
              <a:buFont typeface="Wingdings" pitchFamily="2" charset="2"/>
              <a:buChar char="§"/>
              <a:defRPr/>
            </a:pPr>
            <a:r>
              <a:rPr lang="fr-FR" sz="2000" kern="1200" dirty="0" smtClean="0">
                <a:solidFill>
                  <a:srgbClr val="02375E"/>
                </a:solidFill>
              </a:rPr>
              <a:t>Risques liés à la mise en œuvre de la démarche d’archivage</a:t>
            </a:r>
          </a:p>
          <a:p>
            <a:pPr>
              <a:buFont typeface="Arial" charset="0"/>
              <a:buChar char="•"/>
              <a:defRPr/>
            </a:pPr>
            <a:endParaRPr lang="fr-FR" dirty="0"/>
          </a:p>
        </p:txBody>
      </p:sp>
      <p:sp>
        <p:nvSpPr>
          <p:cNvPr id="141317" name="Espace réservé du numéro de diapositive 4"/>
          <p:cNvSpPr txBox="1">
            <a:spLocks noGrp="1"/>
          </p:cNvSpPr>
          <p:nvPr/>
        </p:nvSpPr>
        <p:spPr bwMode="auto">
          <a:xfrm>
            <a:off x="7899400" y="6529388"/>
            <a:ext cx="1066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B11401D6-2470-4BAD-8984-146B3720CA58}" type="slidenum">
              <a:rPr lang="fr-FR" altLang="fr-FR" sz="1000">
                <a:solidFill>
                  <a:srgbClr val="1F497D"/>
                </a:solidFill>
                <a:latin typeface="Arial" panose="020B0604020202020204" pitchFamily="34" charset="0"/>
              </a:rPr>
              <a:pPr algn="r" eaLnBrk="1" hangingPunct="1">
                <a:spcBef>
                  <a:spcPct val="0"/>
                </a:spcBef>
                <a:buFontTx/>
                <a:buNone/>
              </a:pPr>
              <a:t>25</a:t>
            </a:fld>
            <a:endParaRPr lang="fr-FR" altLang="fr-FR" sz="1000">
              <a:solidFill>
                <a:srgbClr val="1F497D"/>
              </a:solidFill>
              <a:latin typeface="Arial" panose="020B0604020202020204" pitchFamily="34" charset="0"/>
            </a:endParaRPr>
          </a:p>
        </p:txBody>
      </p:sp>
    </p:spTree>
    <p:extLst>
      <p:ext uri="{BB962C8B-B14F-4D97-AF65-F5344CB8AC3E}">
        <p14:creationId xmlns:p14="http://schemas.microsoft.com/office/powerpoint/2010/main" val="1083948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388" y="765175"/>
            <a:ext cx="8729662" cy="447675"/>
          </a:xfrm>
        </p:spPr>
        <p:txBody>
          <a:bodyPr rtlCol="0">
            <a:noAutofit/>
          </a:bodyPr>
          <a:lstStyle/>
          <a:p>
            <a:pPr defTabSz="457200">
              <a:defRPr/>
            </a:pPr>
            <a:r>
              <a:rPr lang="fr-FR" sz="2000" dirty="0" smtClean="0">
                <a:latin typeface="Arial" charset="0"/>
                <a:ea typeface="+mn-ea"/>
                <a:cs typeface="Arial" charset="0"/>
              </a:rPr>
              <a:t>Facteurs clés de succès</a:t>
            </a:r>
            <a:endParaRPr lang="fr-FR" sz="2000" dirty="0">
              <a:latin typeface="Arial" charset="0"/>
              <a:ea typeface="+mn-ea"/>
              <a:cs typeface="Arial" charset="0"/>
            </a:endParaRPr>
          </a:p>
        </p:txBody>
      </p:sp>
      <p:sp>
        <p:nvSpPr>
          <p:cNvPr id="3" name="Espace réservé du contenu 2"/>
          <p:cNvSpPr>
            <a:spLocks noGrp="1"/>
          </p:cNvSpPr>
          <p:nvPr>
            <p:ph sz="quarter" idx="13"/>
          </p:nvPr>
        </p:nvSpPr>
        <p:spPr>
          <a:xfrm>
            <a:off x="280988" y="2420938"/>
            <a:ext cx="8731250" cy="3905250"/>
          </a:xfrm>
        </p:spPr>
        <p:txBody>
          <a:bodyPr rtlCol="0"/>
          <a:lstStyle/>
          <a:p>
            <a:pPr eaLnBrk="1" fontAlgn="auto" hangingPunct="1">
              <a:spcAft>
                <a:spcPts val="0"/>
              </a:spcAft>
              <a:buFont typeface="Wingdings" panose="05000000000000000000" pitchFamily="2" charset="2"/>
              <a:buChar char="§"/>
              <a:defRPr/>
            </a:pPr>
            <a:r>
              <a:rPr lang="fr-FR" sz="2000" dirty="0" smtClean="0"/>
              <a:t>Gouvernance adaptée et impliquée</a:t>
            </a:r>
          </a:p>
          <a:p>
            <a:pPr>
              <a:buFont typeface="Wingdings" panose="05000000000000000000" pitchFamily="2" charset="2"/>
              <a:buChar char="§"/>
              <a:defRPr/>
            </a:pPr>
            <a:endParaRPr lang="fr-FR" sz="2000" dirty="0" smtClean="0"/>
          </a:p>
          <a:p>
            <a:pPr eaLnBrk="1" fontAlgn="auto" hangingPunct="1">
              <a:spcAft>
                <a:spcPts val="0"/>
              </a:spcAft>
              <a:buFont typeface="Wingdings" panose="05000000000000000000" pitchFamily="2" charset="2"/>
              <a:buChar char="§"/>
              <a:defRPr/>
            </a:pPr>
            <a:r>
              <a:rPr lang="fr-FR" sz="2000" dirty="0" smtClean="0"/>
              <a:t>Démarche d’archivage organisée en mode projet</a:t>
            </a:r>
          </a:p>
          <a:p>
            <a:pPr eaLnBrk="1" fontAlgn="auto" hangingPunct="1">
              <a:spcAft>
                <a:spcPts val="0"/>
              </a:spcAft>
              <a:buFont typeface="Wingdings" panose="05000000000000000000" pitchFamily="2" charset="2"/>
              <a:buChar char="§"/>
              <a:defRPr/>
            </a:pPr>
            <a:endParaRPr lang="fr-FR" sz="2000" dirty="0" smtClean="0"/>
          </a:p>
          <a:p>
            <a:pPr eaLnBrk="1" fontAlgn="auto" hangingPunct="1">
              <a:spcAft>
                <a:spcPts val="0"/>
              </a:spcAft>
              <a:buFont typeface="Wingdings" panose="05000000000000000000" pitchFamily="2" charset="2"/>
              <a:buChar char="§"/>
              <a:defRPr/>
            </a:pPr>
            <a:r>
              <a:rPr lang="fr-FR" sz="2000" dirty="0" smtClean="0"/>
              <a:t>Communication autour du projet </a:t>
            </a:r>
          </a:p>
          <a:p>
            <a:pPr eaLnBrk="1" fontAlgn="auto" hangingPunct="1">
              <a:spcAft>
                <a:spcPts val="0"/>
              </a:spcAft>
              <a:buFont typeface="Wingdings" pitchFamily="2" charset="2"/>
              <a:buNone/>
              <a:defRPr/>
            </a:pPr>
            <a:endParaRPr lang="fr-FR" sz="2800" dirty="0" smtClean="0"/>
          </a:p>
          <a:p>
            <a:pPr eaLnBrk="1" fontAlgn="auto" hangingPunct="1">
              <a:spcAft>
                <a:spcPts val="0"/>
              </a:spcAft>
              <a:defRPr/>
            </a:pPr>
            <a:endParaRPr lang="fr-FR" dirty="0"/>
          </a:p>
        </p:txBody>
      </p:sp>
    </p:spTree>
    <p:extLst>
      <p:ext uri="{BB962C8B-B14F-4D97-AF65-F5344CB8AC3E}">
        <p14:creationId xmlns:p14="http://schemas.microsoft.com/office/powerpoint/2010/main" val="990270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smtClean="0">
                <a:latin typeface="Arial" panose="020B0604020202020204" pitchFamily="34" charset="0"/>
                <a:cs typeface="Arial" panose="020B0604020202020204" pitchFamily="34" charset="0"/>
              </a:rPr>
              <a:t>Agenda de la formation</a:t>
            </a:r>
            <a:endParaRPr lang="fr-FR" dirty="0">
              <a:latin typeface="Arial" panose="020B0604020202020204" pitchFamily="34" charset="0"/>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2314385798"/>
              </p:ext>
            </p:extLst>
          </p:nvPr>
        </p:nvGraphicFramePr>
        <p:xfrm>
          <a:off x="385011" y="1396999"/>
          <a:ext cx="8301789" cy="4931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4123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r-FR" dirty="0"/>
              <a:t>Caractéristiques d’un document </a:t>
            </a:r>
          </a:p>
        </p:txBody>
      </p:sp>
      <p:sp>
        <p:nvSpPr>
          <p:cNvPr id="6" name="Rectangle 3"/>
          <p:cNvSpPr>
            <a:spLocks/>
          </p:cNvSpPr>
          <p:nvPr/>
        </p:nvSpPr>
        <p:spPr bwMode="auto">
          <a:xfrm>
            <a:off x="107950" y="1678676"/>
            <a:ext cx="8956675" cy="463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Wingdings" panose="05000000000000000000" pitchFamily="2" charset="2"/>
              <a:buChar char="§"/>
            </a:pPr>
            <a:r>
              <a:rPr lang="fr-FR" altLang="fr-FR" sz="2000" b="0" dirty="0">
                <a:solidFill>
                  <a:srgbClr val="376092"/>
                </a:solidFill>
                <a:latin typeface="Arial" charset="0"/>
              </a:rPr>
              <a:t>Le DOCUMENT n’est ni un MESSAGE ni un DOSSIER PATIENT, bien que les trois contiennent des INFORMATIONS CLINIQUES.</a:t>
            </a:r>
            <a:br>
              <a:rPr lang="fr-FR" altLang="fr-FR" sz="2000" b="0" dirty="0">
                <a:solidFill>
                  <a:srgbClr val="376092"/>
                </a:solidFill>
                <a:latin typeface="Arial" charset="0"/>
              </a:rPr>
            </a:br>
            <a:endParaRPr lang="fr-FR" altLang="fr-FR" sz="2000" b="0" dirty="0">
              <a:solidFill>
                <a:srgbClr val="376092"/>
              </a:solidFill>
              <a:latin typeface="Arial" charset="0"/>
            </a:endParaRPr>
          </a:p>
          <a:p>
            <a:pPr eaLnBrk="1" hangingPunct="1">
              <a:spcBef>
                <a:spcPct val="0"/>
              </a:spcBef>
              <a:buFont typeface="Wingdings" panose="05000000000000000000" pitchFamily="2" charset="2"/>
              <a:buChar char="§"/>
            </a:pPr>
            <a:r>
              <a:rPr lang="fr-FR" altLang="fr-FR" sz="2000" b="0" dirty="0">
                <a:solidFill>
                  <a:srgbClr val="376092"/>
                </a:solidFill>
                <a:latin typeface="Arial" charset="0"/>
              </a:rPr>
              <a:t>Contrairement au MESSAGE, le DOCUMENT est PERSISTANT et existe en tant que tel, même sans destinataire.</a:t>
            </a:r>
            <a:br>
              <a:rPr lang="fr-FR" altLang="fr-FR" sz="2000" b="0" dirty="0">
                <a:solidFill>
                  <a:srgbClr val="376092"/>
                </a:solidFill>
                <a:latin typeface="Arial" charset="0"/>
              </a:rPr>
            </a:br>
            <a:endParaRPr lang="fr-FR" altLang="fr-FR" sz="2000" b="0" dirty="0">
              <a:solidFill>
                <a:srgbClr val="376092"/>
              </a:solidFill>
              <a:latin typeface="Arial" charset="0"/>
            </a:endParaRPr>
          </a:p>
          <a:p>
            <a:pPr eaLnBrk="1" hangingPunct="1">
              <a:spcBef>
                <a:spcPct val="0"/>
              </a:spcBef>
              <a:buFont typeface="Wingdings" panose="05000000000000000000" pitchFamily="2" charset="2"/>
              <a:buChar char="§"/>
            </a:pPr>
            <a:r>
              <a:rPr lang="fr-FR" altLang="fr-FR" sz="2000" b="0" dirty="0">
                <a:solidFill>
                  <a:srgbClr val="376092"/>
                </a:solidFill>
                <a:latin typeface="Arial" charset="0"/>
              </a:rPr>
              <a:t>Contrairement au DOSSIER PATIENT, le </a:t>
            </a:r>
            <a:r>
              <a:rPr lang="fr-FR" altLang="fr-FR" sz="2000" b="0" dirty="0">
                <a:solidFill>
                  <a:srgbClr val="C00000"/>
                </a:solidFill>
                <a:latin typeface="Arial" charset="0"/>
              </a:rPr>
              <a:t>DOCUMENT est « STATIQUE</a:t>
            </a:r>
            <a:r>
              <a:rPr lang="fr-FR" altLang="fr-FR" sz="2000" b="0" dirty="0">
                <a:solidFill>
                  <a:srgbClr val="376092"/>
                </a:solidFill>
                <a:latin typeface="Arial" charset="0"/>
              </a:rPr>
              <a:t> » (son contenu ne change plus), </a:t>
            </a:r>
            <a:r>
              <a:rPr lang="fr-FR" altLang="fr-FR" sz="2000" b="0" dirty="0">
                <a:solidFill>
                  <a:srgbClr val="C00000"/>
                </a:solidFill>
                <a:latin typeface="Arial" charset="0"/>
              </a:rPr>
              <a:t>DATÉ, et LIÉ à un CONTEXTE</a:t>
            </a:r>
            <a:r>
              <a:rPr lang="fr-FR" altLang="fr-FR" sz="2000" b="0" dirty="0">
                <a:solidFill>
                  <a:srgbClr val="376092"/>
                </a:solidFill>
                <a:latin typeface="Arial" charset="0"/>
              </a:rPr>
              <a:t>.</a:t>
            </a:r>
            <a:br>
              <a:rPr lang="fr-FR" altLang="fr-FR" sz="2000" b="0" dirty="0">
                <a:solidFill>
                  <a:srgbClr val="376092"/>
                </a:solidFill>
                <a:latin typeface="Arial" charset="0"/>
              </a:rPr>
            </a:br>
            <a:endParaRPr lang="fr-FR" altLang="fr-FR" sz="2000" b="0" dirty="0">
              <a:solidFill>
                <a:srgbClr val="376092"/>
              </a:solidFill>
              <a:latin typeface="Arial" charset="0"/>
            </a:endParaRPr>
          </a:p>
          <a:p>
            <a:pPr eaLnBrk="1" hangingPunct="1">
              <a:spcBef>
                <a:spcPct val="0"/>
              </a:spcBef>
              <a:buFont typeface="Wingdings" panose="05000000000000000000" pitchFamily="2" charset="2"/>
              <a:buChar char="§"/>
            </a:pPr>
            <a:r>
              <a:rPr lang="fr-FR" altLang="fr-FR" sz="2000" b="0" dirty="0">
                <a:solidFill>
                  <a:srgbClr val="376092"/>
                </a:solidFill>
                <a:latin typeface="Arial" charset="0"/>
              </a:rPr>
              <a:t>Le DOCUMENT N’EST PAS UN FORMAT DE TRANSPORT,  un DOCUMENT doit être encapsulé PAR UN FORMAT DE MESSAGE et transporté par  UN PROTOCOLE DE TRANSPORT.</a:t>
            </a:r>
          </a:p>
        </p:txBody>
      </p:sp>
    </p:spTree>
    <p:extLst>
      <p:ext uri="{BB962C8B-B14F-4D97-AF65-F5344CB8AC3E}">
        <p14:creationId xmlns:p14="http://schemas.microsoft.com/office/powerpoint/2010/main" val="2516487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41275" y="0"/>
            <a:ext cx="9185275"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5218" tIns="32609" rIns="65218" bIns="32609" anchor="ctr"/>
          <a:lstStyle/>
          <a:p>
            <a:pPr algn="ctr" defTabSz="913080" fontAlgn="auto">
              <a:spcBef>
                <a:spcPts val="0"/>
              </a:spcBef>
              <a:spcAft>
                <a:spcPts val="0"/>
              </a:spcAft>
              <a:defRPr/>
            </a:pPr>
            <a:endParaRPr lang="fr-FR">
              <a:solidFill>
                <a:prstClr val="white"/>
              </a:solidFill>
            </a:endParaRPr>
          </a:p>
        </p:txBody>
      </p:sp>
      <p:pic>
        <p:nvPicPr>
          <p:cNvPr id="135171"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688" y="0"/>
            <a:ext cx="7542212" cy="6710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35173" name="Espace réservé du numéro de diapositive 4"/>
          <p:cNvSpPr txBox="1">
            <a:spLocks noGrp="1"/>
          </p:cNvSpPr>
          <p:nvPr/>
        </p:nvSpPr>
        <p:spPr bwMode="auto">
          <a:xfrm>
            <a:off x="7899400" y="6529388"/>
            <a:ext cx="1066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B53C6F0F-4210-4CDE-9B01-2B5886AF2A20}" type="slidenum">
              <a:rPr lang="fr-FR" altLang="fr-FR" sz="1000">
                <a:solidFill>
                  <a:srgbClr val="1F497D"/>
                </a:solidFill>
                <a:latin typeface="Arial" charset="0"/>
              </a:rPr>
              <a:pPr algn="r" eaLnBrk="1" hangingPunct="1">
                <a:spcBef>
                  <a:spcPct val="0"/>
                </a:spcBef>
                <a:buFontTx/>
                <a:buNone/>
              </a:pPr>
              <a:t>5</a:t>
            </a:fld>
            <a:endParaRPr lang="fr-FR" altLang="fr-FR" sz="1000">
              <a:solidFill>
                <a:srgbClr val="1F497D"/>
              </a:solidFill>
              <a:latin typeface="Arial" charset="0"/>
            </a:endParaRPr>
          </a:p>
        </p:txBody>
      </p:sp>
    </p:spTree>
    <p:extLst>
      <p:ext uri="{BB962C8B-B14F-4D97-AF65-F5344CB8AC3E}">
        <p14:creationId xmlns:p14="http://schemas.microsoft.com/office/powerpoint/2010/main" val="1410867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re 1"/>
          <p:cNvSpPr>
            <a:spLocks noGrp="1"/>
          </p:cNvSpPr>
          <p:nvPr>
            <p:ph type="title"/>
          </p:nvPr>
        </p:nvSpPr>
        <p:spPr>
          <a:xfrm>
            <a:off x="280988" y="709613"/>
            <a:ext cx="8729662" cy="447675"/>
          </a:xfrm>
        </p:spPr>
        <p:txBody>
          <a:bodyPr>
            <a:normAutofit/>
          </a:bodyPr>
          <a:lstStyle/>
          <a:p>
            <a:pPr>
              <a:defRPr/>
            </a:pPr>
            <a:r>
              <a:rPr lang="fr-FR" dirty="0" smtClean="0">
                <a:latin typeface="Arial" charset="0"/>
                <a:cs typeface="Arial" charset="0"/>
              </a:rPr>
              <a:t>Situation actuelle dans les établissements </a:t>
            </a:r>
          </a:p>
        </p:txBody>
      </p:sp>
      <p:sp>
        <p:nvSpPr>
          <p:cNvPr id="5" name="Rectangle 4"/>
          <p:cNvSpPr>
            <a:spLocks/>
          </p:cNvSpPr>
          <p:nvPr/>
        </p:nvSpPr>
        <p:spPr bwMode="auto">
          <a:xfrm>
            <a:off x="184150" y="1412776"/>
            <a:ext cx="8826500" cy="439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eaLnBrk="0" hangingPunct="0">
              <a:lnSpc>
                <a:spcPct val="90000"/>
              </a:lnSpc>
              <a:spcAft>
                <a:spcPts val="1200"/>
              </a:spcAft>
              <a:buFont typeface="Arial" charset="0"/>
              <a:buChar char="•"/>
              <a:defRPr/>
            </a:pPr>
            <a:r>
              <a:rPr lang="fr-FR" sz="2400" dirty="0">
                <a:solidFill>
                  <a:srgbClr val="1F497D"/>
                </a:solidFill>
              </a:rPr>
              <a:t> </a:t>
            </a:r>
            <a:r>
              <a:rPr lang="fr-FR" sz="2000" b="0" dirty="0">
                <a:solidFill>
                  <a:srgbClr val="1F497D"/>
                </a:solidFill>
              </a:rPr>
              <a:t>Informatisation du dossier patient : &gt; </a:t>
            </a:r>
            <a:r>
              <a:rPr lang="fr-FR" sz="2000" b="0" dirty="0" smtClean="0">
                <a:solidFill>
                  <a:srgbClr val="C00000"/>
                </a:solidFill>
              </a:rPr>
              <a:t>90</a:t>
            </a:r>
            <a:r>
              <a:rPr lang="fr-FR" sz="2000" b="0" dirty="0">
                <a:solidFill>
                  <a:srgbClr val="C00000"/>
                </a:solidFill>
              </a:rPr>
              <a:t>%</a:t>
            </a:r>
            <a:r>
              <a:rPr lang="fr-FR" sz="2000" b="0" dirty="0">
                <a:solidFill>
                  <a:srgbClr val="1F497D"/>
                </a:solidFill>
              </a:rPr>
              <a:t> </a:t>
            </a:r>
            <a:r>
              <a:rPr lang="fr-FR" sz="2000" b="0" dirty="0" smtClean="0">
                <a:solidFill>
                  <a:srgbClr val="1F497D"/>
                </a:solidFill>
              </a:rPr>
              <a:t>en cours ou terminés</a:t>
            </a:r>
          </a:p>
          <a:p>
            <a:pPr marL="342900" indent="-342900" algn="just" eaLnBrk="0" hangingPunct="0">
              <a:lnSpc>
                <a:spcPct val="90000"/>
              </a:lnSpc>
              <a:spcAft>
                <a:spcPts val="1200"/>
              </a:spcAft>
              <a:buFont typeface="Arial" charset="0"/>
              <a:buChar char="•"/>
              <a:defRPr/>
            </a:pPr>
            <a:endParaRPr lang="fr-FR" sz="2000" b="0" dirty="0">
              <a:solidFill>
                <a:srgbClr val="1F497D"/>
              </a:solidFill>
            </a:endParaRPr>
          </a:p>
          <a:p>
            <a:pPr marL="800100" lvl="1" indent="-342900" algn="just" eaLnBrk="0" hangingPunct="0">
              <a:lnSpc>
                <a:spcPct val="90000"/>
              </a:lnSpc>
              <a:spcAft>
                <a:spcPts val="1200"/>
              </a:spcAft>
              <a:buFont typeface="Wingdings" pitchFamily="2" charset="2"/>
              <a:buChar char="Ø"/>
              <a:defRPr/>
            </a:pPr>
            <a:r>
              <a:rPr lang="fr-FR" sz="2000" b="0" dirty="0">
                <a:solidFill>
                  <a:srgbClr val="1F497D"/>
                </a:solidFill>
              </a:rPr>
              <a:t>Il s’agit quasi toujours de la première informatisation avec cohabitation </a:t>
            </a:r>
            <a:r>
              <a:rPr lang="fr-FR" sz="2000" b="0" dirty="0" smtClean="0">
                <a:solidFill>
                  <a:srgbClr val="1F497D"/>
                </a:solidFill>
              </a:rPr>
              <a:t>de </a:t>
            </a:r>
            <a:r>
              <a:rPr lang="fr-FR" sz="2000" b="0" dirty="0" smtClean="0">
                <a:solidFill>
                  <a:srgbClr val="C00000"/>
                </a:solidFill>
              </a:rPr>
              <a:t>dossier(s) </a:t>
            </a:r>
            <a:r>
              <a:rPr lang="fr-FR" sz="2000" b="0" dirty="0">
                <a:solidFill>
                  <a:srgbClr val="C00000"/>
                </a:solidFill>
              </a:rPr>
              <a:t>papier et </a:t>
            </a:r>
            <a:r>
              <a:rPr lang="fr-FR" sz="2000" b="0" dirty="0" smtClean="0">
                <a:solidFill>
                  <a:srgbClr val="C00000"/>
                </a:solidFill>
              </a:rPr>
              <a:t>de dossier(s) </a:t>
            </a:r>
            <a:r>
              <a:rPr lang="fr-FR" sz="2000" b="0" dirty="0">
                <a:solidFill>
                  <a:srgbClr val="C00000"/>
                </a:solidFill>
              </a:rPr>
              <a:t>informatique pour un même patient </a:t>
            </a:r>
          </a:p>
          <a:p>
            <a:pPr marL="1257300" lvl="2" indent="-342900" algn="just" eaLnBrk="0" hangingPunct="0">
              <a:lnSpc>
                <a:spcPct val="90000"/>
              </a:lnSpc>
              <a:spcAft>
                <a:spcPts val="1200"/>
              </a:spcAft>
              <a:buFont typeface="Wingdings" pitchFamily="2" charset="2"/>
              <a:buChar char="§"/>
              <a:defRPr/>
            </a:pPr>
            <a:r>
              <a:rPr lang="fr-FR" sz="2000" b="0" dirty="0">
                <a:solidFill>
                  <a:srgbClr val="1F497D"/>
                </a:solidFill>
              </a:rPr>
              <a:t>une offre d’éditeurs atomisée : </a:t>
            </a:r>
            <a:r>
              <a:rPr lang="fr-FR" sz="2000" b="0" dirty="0" smtClean="0">
                <a:solidFill>
                  <a:srgbClr val="1F497D"/>
                </a:solidFill>
              </a:rPr>
              <a:t>&gt;300 </a:t>
            </a:r>
            <a:r>
              <a:rPr lang="fr-FR" sz="2000" b="0" dirty="0">
                <a:solidFill>
                  <a:srgbClr val="1F497D"/>
                </a:solidFill>
              </a:rPr>
              <a:t>éditeurs recensés beaucoup de logiciels « de niche » </a:t>
            </a:r>
            <a:r>
              <a:rPr lang="fr-FR" sz="2000" b="0" dirty="0" smtClean="0">
                <a:solidFill>
                  <a:srgbClr val="1F497D"/>
                </a:solidFill>
              </a:rPr>
              <a:t>=&gt; </a:t>
            </a:r>
            <a:r>
              <a:rPr lang="fr-FR" sz="2000" b="0" i="1" dirty="0" smtClean="0">
                <a:solidFill>
                  <a:srgbClr val="1F497D"/>
                </a:solidFill>
              </a:rPr>
              <a:t>des dossiers informatiques issus de nombreuses applications</a:t>
            </a:r>
            <a:endParaRPr lang="fr-FR" sz="2000" b="0" i="1" dirty="0">
              <a:solidFill>
                <a:srgbClr val="1F497D"/>
              </a:solidFill>
            </a:endParaRPr>
          </a:p>
          <a:p>
            <a:pPr marL="1257300" lvl="2" indent="-342900" algn="just" eaLnBrk="0" hangingPunct="0">
              <a:lnSpc>
                <a:spcPct val="90000"/>
              </a:lnSpc>
              <a:spcAft>
                <a:spcPts val="1200"/>
              </a:spcAft>
              <a:buFont typeface="Wingdings" pitchFamily="2" charset="2"/>
              <a:buChar char="§"/>
              <a:defRPr/>
            </a:pPr>
            <a:r>
              <a:rPr lang="fr-FR" sz="2000" b="0" dirty="0">
                <a:solidFill>
                  <a:srgbClr val="1F497D"/>
                </a:solidFill>
              </a:rPr>
              <a:t>un volume de données qui </a:t>
            </a:r>
            <a:r>
              <a:rPr lang="fr-FR" sz="2000" b="0" dirty="0" smtClean="0">
                <a:solidFill>
                  <a:srgbClr val="1F497D"/>
                </a:solidFill>
              </a:rPr>
              <a:t>croît </a:t>
            </a:r>
            <a:r>
              <a:rPr lang="fr-FR" sz="2000" b="0" dirty="0">
                <a:solidFill>
                  <a:srgbClr val="1F497D"/>
                </a:solidFill>
              </a:rPr>
              <a:t>très vite </a:t>
            </a:r>
          </a:p>
          <a:p>
            <a:pPr marL="1257300" lvl="2" indent="-342900" algn="just" eaLnBrk="0" hangingPunct="0">
              <a:lnSpc>
                <a:spcPct val="90000"/>
              </a:lnSpc>
              <a:spcAft>
                <a:spcPts val="1200"/>
              </a:spcAft>
              <a:buFont typeface="Wingdings" pitchFamily="2" charset="2"/>
              <a:buChar char="§"/>
              <a:defRPr/>
            </a:pPr>
            <a:r>
              <a:rPr lang="fr-FR" sz="2000" b="0" dirty="0" smtClean="0">
                <a:solidFill>
                  <a:srgbClr val="1F497D"/>
                </a:solidFill>
              </a:rPr>
              <a:t>une </a:t>
            </a:r>
            <a:r>
              <a:rPr lang="fr-FR" sz="2000" b="0" dirty="0">
                <a:solidFill>
                  <a:srgbClr val="1F497D"/>
                </a:solidFill>
              </a:rPr>
              <a:t>normalisation des données et des échanges à améliorer entre produits </a:t>
            </a:r>
            <a:endParaRPr lang="fr-FR" sz="2000" b="0" dirty="0" smtClean="0">
              <a:solidFill>
                <a:srgbClr val="1F497D"/>
              </a:solidFill>
            </a:endParaRPr>
          </a:p>
          <a:p>
            <a:pPr marL="800100" lvl="1" indent="-342900" algn="just" eaLnBrk="0" hangingPunct="0">
              <a:lnSpc>
                <a:spcPct val="90000"/>
              </a:lnSpc>
              <a:spcAft>
                <a:spcPts val="1200"/>
              </a:spcAft>
              <a:buFont typeface="Wingdings" pitchFamily="2" charset="2"/>
              <a:buChar char="§"/>
              <a:defRPr/>
            </a:pPr>
            <a:endParaRPr lang="fr-FR" sz="2400" dirty="0">
              <a:solidFill>
                <a:srgbClr val="1F497D"/>
              </a:solidFill>
            </a:endParaRPr>
          </a:p>
          <a:p>
            <a:pPr algn="just" eaLnBrk="0" hangingPunct="0">
              <a:lnSpc>
                <a:spcPct val="90000"/>
              </a:lnSpc>
              <a:spcAft>
                <a:spcPts val="1200"/>
              </a:spcAft>
              <a:defRPr/>
            </a:pPr>
            <a:endParaRPr lang="fr-FR" sz="2400" dirty="0">
              <a:solidFill>
                <a:srgbClr val="1F497D"/>
              </a:solidFill>
              <a:sym typeface="Wingdings" pitchFamily="2" charset="2"/>
            </a:endParaRPr>
          </a:p>
        </p:txBody>
      </p:sp>
    </p:spTree>
    <p:extLst>
      <p:ext uri="{BB962C8B-B14F-4D97-AF65-F5344CB8AC3E}">
        <p14:creationId xmlns:p14="http://schemas.microsoft.com/office/powerpoint/2010/main" val="1993462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re 1"/>
          <p:cNvSpPr>
            <a:spLocks noGrp="1"/>
          </p:cNvSpPr>
          <p:nvPr>
            <p:ph type="title"/>
          </p:nvPr>
        </p:nvSpPr>
        <p:spPr>
          <a:xfrm>
            <a:off x="280988" y="709613"/>
            <a:ext cx="8729662" cy="447675"/>
          </a:xfrm>
        </p:spPr>
        <p:txBody>
          <a:bodyPr>
            <a:noAutofit/>
          </a:bodyPr>
          <a:lstStyle/>
          <a:p>
            <a:pPr>
              <a:defRPr/>
            </a:pPr>
            <a:r>
              <a:rPr lang="fr-FR" dirty="0" smtClean="0">
                <a:latin typeface="Arial" charset="0"/>
                <a:cs typeface="Arial" charset="0"/>
              </a:rPr>
              <a:t>Situation  juridique actuelle</a:t>
            </a:r>
          </a:p>
        </p:txBody>
      </p:sp>
      <p:sp>
        <p:nvSpPr>
          <p:cNvPr id="5" name="Rectangle 4"/>
          <p:cNvSpPr>
            <a:spLocks/>
          </p:cNvSpPr>
          <p:nvPr/>
        </p:nvSpPr>
        <p:spPr bwMode="auto">
          <a:xfrm>
            <a:off x="184150" y="1412776"/>
            <a:ext cx="8826500" cy="439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eaLnBrk="0" hangingPunct="0">
              <a:lnSpc>
                <a:spcPct val="90000"/>
              </a:lnSpc>
              <a:spcAft>
                <a:spcPts val="1200"/>
              </a:spcAft>
              <a:buFont typeface="Arial" charset="0"/>
              <a:buChar char="•"/>
              <a:defRPr/>
            </a:pPr>
            <a:r>
              <a:rPr lang="fr-FR" sz="2000" b="0" dirty="0" smtClean="0">
                <a:solidFill>
                  <a:srgbClr val="1F497D"/>
                </a:solidFill>
              </a:rPr>
              <a:t>Loi du 13 mars 2000 - </a:t>
            </a:r>
            <a:r>
              <a:rPr lang="fr-FR" sz="2000" b="0" dirty="0">
                <a:solidFill>
                  <a:srgbClr val="1F497D"/>
                </a:solidFill>
              </a:rPr>
              <a:t>Article </a:t>
            </a:r>
            <a:r>
              <a:rPr lang="fr-FR" sz="2000" b="0" dirty="0" smtClean="0">
                <a:solidFill>
                  <a:srgbClr val="1F497D"/>
                </a:solidFill>
              </a:rPr>
              <a:t>1316-1</a:t>
            </a:r>
          </a:p>
          <a:p>
            <a:pPr marL="342900" indent="-342900" algn="just" eaLnBrk="0" hangingPunct="0">
              <a:lnSpc>
                <a:spcPct val="90000"/>
              </a:lnSpc>
              <a:spcAft>
                <a:spcPts val="1200"/>
              </a:spcAft>
              <a:buFont typeface="Arial" charset="0"/>
              <a:buChar char="•"/>
              <a:defRPr/>
            </a:pPr>
            <a:endParaRPr lang="fr-FR" sz="2000" b="0" dirty="0">
              <a:solidFill>
                <a:srgbClr val="1F497D"/>
              </a:solidFill>
            </a:endParaRPr>
          </a:p>
          <a:p>
            <a:pPr marL="800100" lvl="1" indent="-342900" algn="just" eaLnBrk="0" hangingPunct="0">
              <a:lnSpc>
                <a:spcPct val="90000"/>
              </a:lnSpc>
              <a:spcAft>
                <a:spcPts val="1200"/>
              </a:spcAft>
              <a:buFont typeface="Wingdings" pitchFamily="2" charset="2"/>
              <a:buChar char="Ø"/>
              <a:defRPr/>
            </a:pPr>
            <a:r>
              <a:rPr lang="fr-FR" sz="2000" b="0" dirty="0" smtClean="0">
                <a:solidFill>
                  <a:srgbClr val="1F497D"/>
                </a:solidFill>
              </a:rPr>
              <a:t>« </a:t>
            </a:r>
            <a:r>
              <a:rPr lang="fr-FR" sz="2000" b="0" dirty="0" smtClean="0">
                <a:solidFill>
                  <a:srgbClr val="C00000"/>
                </a:solidFill>
              </a:rPr>
              <a:t>L'écrit </a:t>
            </a:r>
            <a:r>
              <a:rPr lang="fr-FR" sz="2000" b="0" dirty="0">
                <a:solidFill>
                  <a:srgbClr val="C00000"/>
                </a:solidFill>
              </a:rPr>
              <a:t>sous forme électronique est admis en preuve </a:t>
            </a:r>
            <a:r>
              <a:rPr lang="fr-FR" sz="2000" b="0" dirty="0">
                <a:solidFill>
                  <a:srgbClr val="1F497D"/>
                </a:solidFill>
              </a:rPr>
              <a:t>au même titre que l'écrit sur support papier, sous réserve que puisse être dûment identifiée la personne dont il émane et qu'il soit établi et conservé dans des conditions de nature à en garantir </a:t>
            </a:r>
            <a:r>
              <a:rPr lang="fr-FR" sz="2000" b="0" dirty="0" smtClean="0">
                <a:solidFill>
                  <a:srgbClr val="1F497D"/>
                </a:solidFill>
              </a:rPr>
              <a:t>l'intégrité » </a:t>
            </a:r>
            <a:endParaRPr lang="fr-FR" sz="2000" b="0" dirty="0">
              <a:solidFill>
                <a:srgbClr val="1F497D"/>
              </a:solidFill>
            </a:endParaRPr>
          </a:p>
          <a:p>
            <a:pPr marL="800100" lvl="1" indent="-342900" algn="just" eaLnBrk="0" hangingPunct="0">
              <a:lnSpc>
                <a:spcPct val="90000"/>
              </a:lnSpc>
              <a:spcAft>
                <a:spcPts val="1200"/>
              </a:spcAft>
              <a:buFont typeface="Wingdings" pitchFamily="2" charset="2"/>
              <a:buChar char="Ø"/>
              <a:defRPr/>
            </a:pPr>
            <a:endParaRPr lang="fr-FR" sz="2000" b="0" dirty="0">
              <a:solidFill>
                <a:srgbClr val="1F497D"/>
              </a:solidFill>
            </a:endParaRPr>
          </a:p>
          <a:p>
            <a:pPr lvl="1" algn="just" eaLnBrk="0" hangingPunct="0">
              <a:lnSpc>
                <a:spcPct val="90000"/>
              </a:lnSpc>
              <a:spcAft>
                <a:spcPts val="1200"/>
              </a:spcAft>
              <a:defRPr/>
            </a:pPr>
            <a:r>
              <a:rPr lang="fr-FR" sz="2000" b="0" dirty="0" smtClean="0">
                <a:solidFill>
                  <a:srgbClr val="1F497D"/>
                </a:solidFill>
              </a:rPr>
              <a:t>=&gt; </a:t>
            </a:r>
            <a:r>
              <a:rPr lang="fr-FR" sz="2000" b="0" dirty="0" smtClean="0">
                <a:solidFill>
                  <a:srgbClr val="C00000"/>
                </a:solidFill>
              </a:rPr>
              <a:t>Les processus et techniques mis en œuvre doivent garantir l’imputabilité,  l’intégrité, la pérennité et l’intelligibilité de l’information conservée</a:t>
            </a:r>
            <a:endParaRPr lang="fr-FR" sz="2000" b="0" dirty="0">
              <a:solidFill>
                <a:srgbClr val="C00000"/>
              </a:solidFill>
            </a:endParaRPr>
          </a:p>
          <a:p>
            <a:pPr algn="just" eaLnBrk="0" hangingPunct="0">
              <a:lnSpc>
                <a:spcPct val="90000"/>
              </a:lnSpc>
              <a:spcAft>
                <a:spcPts val="1200"/>
              </a:spcAft>
              <a:defRPr/>
            </a:pPr>
            <a:endParaRPr lang="fr-FR" sz="2400" dirty="0">
              <a:solidFill>
                <a:srgbClr val="1F497D"/>
              </a:solidFill>
              <a:sym typeface="Wingdings" pitchFamily="2" charset="2"/>
            </a:endParaRPr>
          </a:p>
        </p:txBody>
      </p:sp>
    </p:spTree>
    <p:extLst>
      <p:ext uri="{BB962C8B-B14F-4D97-AF65-F5344CB8AC3E}">
        <p14:creationId xmlns:p14="http://schemas.microsoft.com/office/powerpoint/2010/main" val="1849766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1346200"/>
            <a:ext cx="8713788"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49262" y="692696"/>
            <a:ext cx="8731250" cy="858838"/>
          </a:xfrm>
        </p:spPr>
        <p:txBody>
          <a:bodyPr/>
          <a:lstStyle/>
          <a:p>
            <a:pPr>
              <a:defRPr/>
            </a:pPr>
            <a:r>
              <a:rPr lang="fr-FR" sz="2000" kern="1200" dirty="0" smtClean="0">
                <a:solidFill>
                  <a:srgbClr val="000000"/>
                </a:solidFill>
                <a:latin typeface="Arial" charset="0"/>
                <a:ea typeface="+mn-ea"/>
                <a:cs typeface="Arial" charset="0"/>
              </a:rPr>
              <a:t>Cohabitation papier / numérique: le chemin vers le « zéro » papier?</a:t>
            </a:r>
            <a:endParaRPr lang="fr-FR" sz="2000" kern="1200" dirty="0">
              <a:solidFill>
                <a:srgbClr val="000000"/>
              </a:solidFill>
              <a:latin typeface="Arial" charset="0"/>
              <a:ea typeface="+mn-ea"/>
              <a:cs typeface="Arial" charset="0"/>
            </a:endParaRPr>
          </a:p>
        </p:txBody>
      </p:sp>
      <p:cxnSp>
        <p:nvCxnSpPr>
          <p:cNvPr id="5" name="Connecteur droit avec flèche 4"/>
          <p:cNvCxnSpPr/>
          <p:nvPr/>
        </p:nvCxnSpPr>
        <p:spPr>
          <a:xfrm>
            <a:off x="998538" y="4654550"/>
            <a:ext cx="7712075" cy="79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0053" name="ZoneTexte 13"/>
          <p:cNvSpPr txBox="1">
            <a:spLocks noChangeArrowheads="1"/>
          </p:cNvSpPr>
          <p:nvPr/>
        </p:nvSpPr>
        <p:spPr bwMode="auto">
          <a:xfrm>
            <a:off x="584200" y="4886325"/>
            <a:ext cx="14398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FR" altLang="fr-FR" sz="1100" b="1">
                <a:solidFill>
                  <a:srgbClr val="000000"/>
                </a:solidFill>
                <a:latin typeface="Arial" charset="0"/>
              </a:rPr>
              <a:t>Avant projet DPI</a:t>
            </a:r>
          </a:p>
        </p:txBody>
      </p:sp>
      <p:cxnSp>
        <p:nvCxnSpPr>
          <p:cNvPr id="16" name="Connecteur droit 15"/>
          <p:cNvCxnSpPr/>
          <p:nvPr/>
        </p:nvCxnSpPr>
        <p:spPr>
          <a:xfrm flipV="1">
            <a:off x="2024063" y="4559300"/>
            <a:ext cx="0" cy="2016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998538" y="4829175"/>
            <a:ext cx="1025525" cy="0"/>
          </a:xfrm>
          <a:prstGeom prst="straightConnector1">
            <a:avLst/>
          </a:prstGeom>
          <a:ln>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30056" name="ZoneTexte 24"/>
          <p:cNvSpPr txBox="1">
            <a:spLocks noChangeArrowheads="1"/>
          </p:cNvSpPr>
          <p:nvPr/>
        </p:nvSpPr>
        <p:spPr bwMode="auto">
          <a:xfrm>
            <a:off x="2239963" y="4886325"/>
            <a:ext cx="396081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FR" altLang="fr-FR" sz="1100" b="1">
                <a:solidFill>
                  <a:srgbClr val="000000"/>
                </a:solidFill>
                <a:latin typeface="Arial" charset="0"/>
              </a:rPr>
              <a:t>Déploiement : période transitoire</a:t>
            </a:r>
          </a:p>
        </p:txBody>
      </p:sp>
      <p:cxnSp>
        <p:nvCxnSpPr>
          <p:cNvPr id="26" name="Connecteur droit avec flèche 25"/>
          <p:cNvCxnSpPr/>
          <p:nvPr/>
        </p:nvCxnSpPr>
        <p:spPr>
          <a:xfrm>
            <a:off x="2024063" y="4829175"/>
            <a:ext cx="4176712" cy="0"/>
          </a:xfrm>
          <a:prstGeom prst="straightConnector1">
            <a:avLst/>
          </a:prstGeom>
          <a:ln>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V="1">
            <a:off x="6200775" y="4576763"/>
            <a:ext cx="0" cy="2016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0059" name="ZoneTexte 29"/>
          <p:cNvSpPr txBox="1">
            <a:spLocks noChangeArrowheads="1"/>
          </p:cNvSpPr>
          <p:nvPr/>
        </p:nvSpPr>
        <p:spPr bwMode="auto">
          <a:xfrm>
            <a:off x="6200775" y="4886325"/>
            <a:ext cx="14398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FR" altLang="fr-FR" sz="1100" b="1">
                <a:solidFill>
                  <a:srgbClr val="000000"/>
                </a:solidFill>
                <a:latin typeface="Arial" charset="0"/>
              </a:rPr>
              <a:t>Post déploiement</a:t>
            </a:r>
          </a:p>
        </p:txBody>
      </p:sp>
      <p:cxnSp>
        <p:nvCxnSpPr>
          <p:cNvPr id="31" name="Connecteur droit avec flèche 30"/>
          <p:cNvCxnSpPr/>
          <p:nvPr/>
        </p:nvCxnSpPr>
        <p:spPr>
          <a:xfrm>
            <a:off x="6186488" y="4829175"/>
            <a:ext cx="1527175" cy="0"/>
          </a:xfrm>
          <a:prstGeom prst="straightConnector1">
            <a:avLst/>
          </a:prstGeom>
          <a:ln>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flipV="1">
            <a:off x="7707313" y="4559300"/>
            <a:ext cx="0" cy="2016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a:off x="7707313" y="4832350"/>
            <a:ext cx="1000125" cy="0"/>
          </a:xfrm>
          <a:prstGeom prst="straightConnector1">
            <a:avLst/>
          </a:prstGeom>
          <a:ln>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30063" name="ZoneTexte 35"/>
          <p:cNvSpPr txBox="1">
            <a:spLocks noChangeArrowheads="1"/>
          </p:cNvSpPr>
          <p:nvPr/>
        </p:nvSpPr>
        <p:spPr bwMode="auto">
          <a:xfrm>
            <a:off x="7496175" y="4878388"/>
            <a:ext cx="1441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FR" altLang="fr-FR" sz="1100" b="1">
                <a:solidFill>
                  <a:srgbClr val="000000"/>
                </a:solidFill>
                <a:latin typeface="Arial" charset="0"/>
              </a:rPr>
              <a:t>Cible</a:t>
            </a:r>
          </a:p>
        </p:txBody>
      </p:sp>
      <p:sp>
        <p:nvSpPr>
          <p:cNvPr id="130064" name="ZoneTexte 45"/>
          <p:cNvSpPr txBox="1">
            <a:spLocks noChangeArrowheads="1"/>
          </p:cNvSpPr>
          <p:nvPr/>
        </p:nvSpPr>
        <p:spPr bwMode="auto">
          <a:xfrm>
            <a:off x="17463" y="5478463"/>
            <a:ext cx="95948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200"/>
              </a:spcBef>
              <a:spcAft>
                <a:spcPts val="200"/>
              </a:spcAft>
              <a:buFont typeface="Wingdings" pitchFamily="2" charset="2"/>
              <a:buChar char="§"/>
            </a:pPr>
            <a:r>
              <a:rPr lang="fr-FR" altLang="fr-FR" sz="2000" b="1" dirty="0">
                <a:solidFill>
                  <a:srgbClr val="C00000"/>
                </a:solidFill>
                <a:latin typeface="Arial" charset="0"/>
              </a:rPr>
              <a:t>Période 1 : </a:t>
            </a:r>
            <a:r>
              <a:rPr lang="fr-FR" altLang="fr-FR" sz="2000" b="1" dirty="0">
                <a:solidFill>
                  <a:srgbClr val="1F497D"/>
                </a:solidFill>
                <a:latin typeface="Arial" charset="0"/>
              </a:rPr>
              <a:t>Cohabitation de fait pendant le déploiement du DPI </a:t>
            </a:r>
          </a:p>
          <a:p>
            <a:pPr eaLnBrk="1" hangingPunct="1">
              <a:spcBef>
                <a:spcPts val="200"/>
              </a:spcBef>
              <a:spcAft>
                <a:spcPts val="200"/>
              </a:spcAft>
              <a:buFont typeface="Wingdings" pitchFamily="2" charset="2"/>
              <a:buChar char="§"/>
            </a:pPr>
            <a:r>
              <a:rPr lang="fr-FR" altLang="fr-FR" sz="2000" b="1" dirty="0">
                <a:solidFill>
                  <a:srgbClr val="C00000"/>
                </a:solidFill>
                <a:latin typeface="Arial" charset="0"/>
              </a:rPr>
              <a:t>Période 2 : </a:t>
            </a:r>
            <a:r>
              <a:rPr lang="fr-FR" altLang="fr-FR" sz="2000" b="1" dirty="0">
                <a:solidFill>
                  <a:srgbClr val="1F497D"/>
                </a:solidFill>
                <a:latin typeface="Arial" charset="0"/>
              </a:rPr>
              <a:t>Cohabitation résiduelle en fin de déploiement</a:t>
            </a:r>
          </a:p>
        </p:txBody>
      </p:sp>
      <p:sp>
        <p:nvSpPr>
          <p:cNvPr id="130065" name="Oval 23"/>
          <p:cNvSpPr>
            <a:spLocks noChangeAspect="1" noChangeArrowheads="1"/>
          </p:cNvSpPr>
          <p:nvPr/>
        </p:nvSpPr>
        <p:spPr bwMode="auto">
          <a:xfrm>
            <a:off x="2816225" y="4895850"/>
            <a:ext cx="250825" cy="252413"/>
          </a:xfrm>
          <a:prstGeom prst="ellipse">
            <a:avLst/>
          </a:prstGeom>
          <a:solidFill>
            <a:srgbClr val="D1003B"/>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lIns="91434" tIns="45718" rIns="91434" bIns="45718"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FR" altLang="fr-FR" sz="1400" b="1">
                <a:solidFill>
                  <a:srgbClr val="FFFFFF"/>
                </a:solidFill>
                <a:latin typeface="Arial" charset="0"/>
              </a:rPr>
              <a:t>1</a:t>
            </a:r>
          </a:p>
        </p:txBody>
      </p:sp>
      <p:sp>
        <p:nvSpPr>
          <p:cNvPr id="130066" name="Oval 23"/>
          <p:cNvSpPr>
            <a:spLocks noChangeAspect="1" noChangeArrowheads="1"/>
          </p:cNvSpPr>
          <p:nvPr/>
        </p:nvSpPr>
        <p:spPr bwMode="auto">
          <a:xfrm>
            <a:off x="7535863" y="4913313"/>
            <a:ext cx="250825" cy="252412"/>
          </a:xfrm>
          <a:prstGeom prst="ellipse">
            <a:avLst/>
          </a:prstGeom>
          <a:solidFill>
            <a:srgbClr val="D1003B"/>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lIns="91434" tIns="45718" rIns="91434" bIns="45718"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FR" altLang="fr-FR" sz="1400" b="1">
                <a:solidFill>
                  <a:srgbClr val="FFFFFF"/>
                </a:solidFill>
                <a:latin typeface="Arial" charset="0"/>
              </a:rPr>
              <a:t>2</a:t>
            </a:r>
          </a:p>
        </p:txBody>
      </p:sp>
      <p:sp>
        <p:nvSpPr>
          <p:cNvPr id="130067" name="ZoneTexte 2"/>
          <p:cNvSpPr txBox="1">
            <a:spLocks noChangeArrowheads="1"/>
          </p:cNvSpPr>
          <p:nvPr/>
        </p:nvSpPr>
        <p:spPr bwMode="auto">
          <a:xfrm>
            <a:off x="8543925" y="4365625"/>
            <a:ext cx="11652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fr-FR" sz="1100" b="1">
                <a:solidFill>
                  <a:srgbClr val="000000"/>
                </a:solidFill>
                <a:latin typeface="Arial" charset="0"/>
              </a:rPr>
              <a:t>Temps</a:t>
            </a:r>
          </a:p>
        </p:txBody>
      </p:sp>
      <p:sp>
        <p:nvSpPr>
          <p:cNvPr id="130068" name="ZoneTexte 1"/>
          <p:cNvSpPr txBox="1">
            <a:spLocks noChangeArrowheads="1"/>
          </p:cNvSpPr>
          <p:nvPr/>
        </p:nvSpPr>
        <p:spPr bwMode="auto">
          <a:xfrm>
            <a:off x="6227763" y="1919288"/>
            <a:ext cx="2303462" cy="646112"/>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FR" altLang="fr-FR" sz="1800" b="1">
                <a:solidFill>
                  <a:srgbClr val="C00000"/>
                </a:solidFill>
                <a:latin typeface="Arial" charset="0"/>
              </a:rPr>
              <a:t>EXEMPLE :</a:t>
            </a:r>
          </a:p>
          <a:p>
            <a:pPr algn="ctr" eaLnBrk="1" hangingPunct="1">
              <a:spcBef>
                <a:spcPct val="0"/>
              </a:spcBef>
              <a:buFontTx/>
              <a:buNone/>
            </a:pPr>
            <a:r>
              <a:rPr lang="fr-FR" altLang="fr-FR" sz="1800" b="1">
                <a:solidFill>
                  <a:srgbClr val="C00000"/>
                </a:solidFill>
                <a:latin typeface="Arial" charset="0"/>
              </a:rPr>
              <a:t>1</a:t>
            </a:r>
            <a:r>
              <a:rPr lang="fr-FR" altLang="fr-FR" sz="1800" b="1" baseline="30000">
                <a:solidFill>
                  <a:srgbClr val="C00000"/>
                </a:solidFill>
                <a:latin typeface="Arial" charset="0"/>
              </a:rPr>
              <a:t>ère</a:t>
            </a:r>
            <a:r>
              <a:rPr lang="fr-FR" altLang="fr-FR" sz="1800" b="1">
                <a:solidFill>
                  <a:srgbClr val="C00000"/>
                </a:solidFill>
                <a:latin typeface="Arial" charset="0"/>
              </a:rPr>
              <a:t> informatisation</a:t>
            </a:r>
          </a:p>
        </p:txBody>
      </p:sp>
      <p:sp>
        <p:nvSpPr>
          <p:cNvPr id="130070" name="Espace réservé du numéro de diapositive 4"/>
          <p:cNvSpPr txBox="1">
            <a:spLocks noGrp="1"/>
          </p:cNvSpPr>
          <p:nvPr/>
        </p:nvSpPr>
        <p:spPr bwMode="auto">
          <a:xfrm>
            <a:off x="7899400" y="6529388"/>
            <a:ext cx="1066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AFAE6AA1-01A5-4E8E-8D01-9A81BB8E356B}" type="slidenum">
              <a:rPr lang="fr-FR" altLang="fr-FR" sz="1000">
                <a:solidFill>
                  <a:srgbClr val="1F497D"/>
                </a:solidFill>
                <a:latin typeface="Arial" charset="0"/>
              </a:rPr>
              <a:pPr algn="r" eaLnBrk="1" hangingPunct="1">
                <a:spcBef>
                  <a:spcPct val="0"/>
                </a:spcBef>
                <a:buFontTx/>
                <a:buNone/>
              </a:pPr>
              <a:t>8</a:t>
            </a:fld>
            <a:endParaRPr lang="fr-FR" altLang="fr-FR" sz="1000">
              <a:solidFill>
                <a:srgbClr val="1F497D"/>
              </a:solidFill>
              <a:latin typeface="Arial" charset="0"/>
            </a:endParaRPr>
          </a:p>
        </p:txBody>
      </p:sp>
    </p:spTree>
    <p:extLst>
      <p:ext uri="{BB962C8B-B14F-4D97-AF65-F5344CB8AC3E}">
        <p14:creationId xmlns:p14="http://schemas.microsoft.com/office/powerpoint/2010/main" val="3008978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re 1"/>
          <p:cNvSpPr>
            <a:spLocks noGrp="1"/>
          </p:cNvSpPr>
          <p:nvPr>
            <p:ph type="title"/>
          </p:nvPr>
        </p:nvSpPr>
        <p:spPr>
          <a:xfrm>
            <a:off x="280988" y="709613"/>
            <a:ext cx="8729662" cy="447675"/>
          </a:xfrm>
        </p:spPr>
        <p:txBody>
          <a:bodyPr>
            <a:noAutofit/>
          </a:bodyPr>
          <a:lstStyle/>
          <a:p>
            <a:pPr>
              <a:defRPr/>
            </a:pPr>
            <a:r>
              <a:rPr lang="fr-FR" dirty="0" smtClean="0">
                <a:latin typeface="Arial" charset="0"/>
                <a:cs typeface="Arial" charset="0"/>
              </a:rPr>
              <a:t>Deux points fondamentaux </a:t>
            </a:r>
          </a:p>
        </p:txBody>
      </p:sp>
      <p:sp>
        <p:nvSpPr>
          <p:cNvPr id="5" name="Rectangle 4"/>
          <p:cNvSpPr>
            <a:spLocks/>
          </p:cNvSpPr>
          <p:nvPr/>
        </p:nvSpPr>
        <p:spPr bwMode="auto">
          <a:xfrm>
            <a:off x="184150" y="1552895"/>
            <a:ext cx="8826500" cy="4648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00100" lvl="1" indent="-342900" algn="just">
              <a:lnSpc>
                <a:spcPct val="90000"/>
              </a:lnSpc>
              <a:spcAft>
                <a:spcPts val="1200"/>
              </a:spcAft>
              <a:buClr>
                <a:srgbClr val="1F497D"/>
              </a:buClr>
              <a:buFont typeface="Wingdings" panose="05000000000000000000" pitchFamily="2" charset="2"/>
              <a:buChar char="Ø"/>
              <a:defRPr/>
            </a:pPr>
            <a:r>
              <a:rPr lang="fr-FR" altLang="fr-FR" sz="2000" b="0" dirty="0" smtClean="0">
                <a:sym typeface="Wingdings" pitchFamily="2" charset="2"/>
              </a:rPr>
              <a:t>Qu’est ce qu’une archive ?</a:t>
            </a:r>
          </a:p>
          <a:p>
            <a:pPr lvl="1" algn="just">
              <a:lnSpc>
                <a:spcPct val="90000"/>
              </a:lnSpc>
              <a:spcAft>
                <a:spcPts val="1200"/>
              </a:spcAft>
              <a:buClr>
                <a:srgbClr val="1F497D"/>
              </a:buClr>
              <a:defRPr/>
            </a:pPr>
            <a:r>
              <a:rPr lang="fr-FR" altLang="fr-FR" sz="2000" b="0" dirty="0" smtClean="0">
                <a:solidFill>
                  <a:srgbClr val="1F497D"/>
                </a:solidFill>
                <a:sym typeface="Wingdings" pitchFamily="2" charset="2"/>
              </a:rPr>
              <a:t>Article </a:t>
            </a:r>
            <a:r>
              <a:rPr lang="fr-FR" altLang="fr-FR" sz="2000" b="0" dirty="0">
                <a:solidFill>
                  <a:srgbClr val="1F497D"/>
                </a:solidFill>
                <a:sym typeface="Wingdings" pitchFamily="2" charset="2"/>
              </a:rPr>
              <a:t>L </a:t>
            </a:r>
            <a:r>
              <a:rPr lang="fr-FR" altLang="fr-FR" sz="2000" b="0" dirty="0" smtClean="0">
                <a:solidFill>
                  <a:srgbClr val="1F497D"/>
                </a:solidFill>
                <a:sym typeface="Wingdings" pitchFamily="2" charset="2"/>
              </a:rPr>
              <a:t>211-1 code du patrimoine </a:t>
            </a:r>
            <a:r>
              <a:rPr lang="fr-FR" altLang="fr-FR" sz="2000" b="0" dirty="0">
                <a:solidFill>
                  <a:srgbClr val="1F497D"/>
                </a:solidFill>
                <a:sym typeface="Wingdings" pitchFamily="2" charset="2"/>
              </a:rPr>
              <a:t>: « </a:t>
            </a:r>
            <a:r>
              <a:rPr lang="fr-FR" altLang="fr-FR" sz="2000" b="0" i="1" dirty="0">
                <a:solidFill>
                  <a:srgbClr val="1F497D"/>
                </a:solidFill>
                <a:sym typeface="Wingdings" pitchFamily="2" charset="2"/>
              </a:rPr>
              <a:t>Les archives sont l'ensemble </a:t>
            </a:r>
            <a:r>
              <a:rPr lang="fr-FR" altLang="fr-FR" sz="2000" b="0" i="1" dirty="0">
                <a:solidFill>
                  <a:srgbClr val="C00000"/>
                </a:solidFill>
                <a:sym typeface="Wingdings" pitchFamily="2" charset="2"/>
              </a:rPr>
              <a:t>des documents</a:t>
            </a:r>
            <a:r>
              <a:rPr lang="fr-FR" altLang="fr-FR" sz="2000" b="0" i="1" dirty="0">
                <a:solidFill>
                  <a:srgbClr val="1F497D"/>
                </a:solidFill>
                <a:sym typeface="Wingdings" pitchFamily="2" charset="2"/>
              </a:rPr>
              <a:t>, quels que soient leur date, leur lieu de conservation, leur forme et leur support, produits ou reçus par toute personne physique ou morale et par tout service ou organisme public ou privé dans l'exercice de leur activité</a:t>
            </a:r>
            <a:r>
              <a:rPr lang="fr-FR" altLang="fr-FR" sz="2000" b="0" dirty="0">
                <a:solidFill>
                  <a:srgbClr val="1F497D"/>
                </a:solidFill>
                <a:sym typeface="Wingdings" pitchFamily="2" charset="2"/>
              </a:rPr>
              <a:t>. </a:t>
            </a:r>
            <a:r>
              <a:rPr lang="fr-FR" altLang="fr-FR" sz="2000" b="0" dirty="0" smtClean="0">
                <a:solidFill>
                  <a:srgbClr val="1F497D"/>
                </a:solidFill>
                <a:sym typeface="Wingdings" pitchFamily="2" charset="2"/>
              </a:rPr>
              <a:t>»</a:t>
            </a:r>
            <a:endParaRPr lang="fr-FR" altLang="fr-FR" sz="2000" b="0" dirty="0">
              <a:solidFill>
                <a:srgbClr val="1F497D"/>
              </a:solidFill>
              <a:sym typeface="Wingdings" pitchFamily="2" charset="2"/>
            </a:endParaRPr>
          </a:p>
          <a:p>
            <a:pPr lvl="2">
              <a:lnSpc>
                <a:spcPct val="90000"/>
              </a:lnSpc>
              <a:spcAft>
                <a:spcPts val="1200"/>
              </a:spcAft>
              <a:buClr>
                <a:srgbClr val="1F497D"/>
              </a:buClr>
              <a:defRPr/>
            </a:pPr>
            <a:r>
              <a:rPr lang="fr-FR" altLang="fr-FR" sz="2000" b="0" dirty="0">
                <a:solidFill>
                  <a:srgbClr val="1F497D"/>
                </a:solidFill>
                <a:sym typeface="Wingdings" pitchFamily="2" charset="2"/>
              </a:rPr>
              <a:t>	</a:t>
            </a:r>
            <a:r>
              <a:rPr lang="fr-FR" altLang="fr-FR" sz="2000" b="0" dirty="0">
                <a:solidFill>
                  <a:srgbClr val="C00000"/>
                </a:solidFill>
                <a:sym typeface="Wingdings" pitchFamily="2" charset="2"/>
              </a:rPr>
              <a:t>Les dossiers patient sont donc des archives, dès leur création et quel que soit leur support </a:t>
            </a:r>
            <a:r>
              <a:rPr lang="fr-FR" altLang="fr-FR" sz="2000" b="0" dirty="0">
                <a:solidFill>
                  <a:srgbClr val="1F497D"/>
                </a:solidFill>
                <a:sym typeface="Wingdings" pitchFamily="2" charset="2"/>
              </a:rPr>
              <a:t>(électronique ou papier</a:t>
            </a:r>
            <a:r>
              <a:rPr lang="fr-FR" altLang="fr-FR" sz="2000" b="0" dirty="0" smtClean="0">
                <a:solidFill>
                  <a:srgbClr val="1F497D"/>
                </a:solidFill>
                <a:sym typeface="Wingdings" pitchFamily="2" charset="2"/>
              </a:rPr>
              <a:t>)</a:t>
            </a:r>
          </a:p>
          <a:p>
            <a:pPr lvl="2">
              <a:lnSpc>
                <a:spcPct val="90000"/>
              </a:lnSpc>
              <a:spcAft>
                <a:spcPts val="1200"/>
              </a:spcAft>
              <a:buClr>
                <a:srgbClr val="1F497D"/>
              </a:buClr>
              <a:defRPr/>
            </a:pPr>
            <a:endParaRPr lang="fr-FR" altLang="fr-FR" sz="2000" b="0" dirty="0">
              <a:solidFill>
                <a:srgbClr val="1F497D"/>
              </a:solidFill>
              <a:sym typeface="Wingdings" pitchFamily="2" charset="2"/>
            </a:endParaRPr>
          </a:p>
          <a:p>
            <a:pPr marL="800100" lvl="1" indent="-342900" algn="just" eaLnBrk="0" hangingPunct="0">
              <a:lnSpc>
                <a:spcPct val="90000"/>
              </a:lnSpc>
              <a:spcAft>
                <a:spcPts val="1200"/>
              </a:spcAft>
              <a:buFont typeface="Wingdings" panose="05000000000000000000" pitchFamily="2" charset="2"/>
              <a:buChar char="Ø"/>
              <a:defRPr/>
            </a:pPr>
            <a:r>
              <a:rPr lang="fr-FR" altLang="fr-FR" sz="2000" b="0" dirty="0">
                <a:sym typeface="Wingdings" pitchFamily="2" charset="2"/>
              </a:rPr>
              <a:t>Qu’est ce </a:t>
            </a:r>
            <a:r>
              <a:rPr lang="fr-FR" altLang="fr-FR" sz="2000" b="0" dirty="0" smtClean="0">
                <a:sym typeface="Wingdings" pitchFamily="2" charset="2"/>
              </a:rPr>
              <a:t>qu’un document médical dématérialisé ?</a:t>
            </a:r>
          </a:p>
          <a:p>
            <a:pPr lvl="1"/>
            <a:r>
              <a:rPr lang="fr-FR" altLang="fr-FR" sz="2000" b="0" dirty="0">
                <a:solidFill>
                  <a:srgbClr val="1F497D"/>
                </a:solidFill>
                <a:sym typeface="Wingdings" pitchFamily="2" charset="2"/>
              </a:rPr>
              <a:t>C’est un fichier numérique</a:t>
            </a:r>
            <a:r>
              <a:rPr lang="fr-FR" altLang="fr-FR" sz="2000" b="0" dirty="0" smtClean="0">
                <a:solidFill>
                  <a:srgbClr val="1F497D"/>
                </a:solidFill>
                <a:sym typeface="Wingdings" pitchFamily="2" charset="2"/>
              </a:rPr>
              <a:t> </a:t>
            </a:r>
            <a:r>
              <a:rPr lang="fr-FR" altLang="fr-FR" sz="2000" b="0" dirty="0" smtClean="0">
                <a:solidFill>
                  <a:srgbClr val="C00000"/>
                </a:solidFill>
              </a:rPr>
              <a:t>PERSISTANT</a:t>
            </a:r>
            <a:r>
              <a:rPr lang="fr-FR" altLang="fr-FR" sz="2000" b="0" dirty="0" smtClean="0">
                <a:solidFill>
                  <a:srgbClr val="376092"/>
                </a:solidFill>
              </a:rPr>
              <a:t>  et </a:t>
            </a:r>
            <a:r>
              <a:rPr lang="fr-FR" altLang="fr-FR" sz="2000" b="0" dirty="0" smtClean="0">
                <a:solidFill>
                  <a:srgbClr val="C00000"/>
                </a:solidFill>
              </a:rPr>
              <a:t> </a:t>
            </a:r>
            <a:r>
              <a:rPr lang="fr-FR" altLang="fr-FR" sz="2000" b="0" dirty="0">
                <a:solidFill>
                  <a:srgbClr val="C00000"/>
                </a:solidFill>
              </a:rPr>
              <a:t>« STATIQUE</a:t>
            </a:r>
            <a:r>
              <a:rPr lang="fr-FR" altLang="fr-FR" sz="2000" b="0" dirty="0">
                <a:solidFill>
                  <a:srgbClr val="376092"/>
                </a:solidFill>
              </a:rPr>
              <a:t> » (son contenu ne change plus), </a:t>
            </a:r>
            <a:r>
              <a:rPr lang="fr-FR" altLang="fr-FR" sz="2000" b="0" dirty="0">
                <a:solidFill>
                  <a:srgbClr val="C00000"/>
                </a:solidFill>
              </a:rPr>
              <a:t>DATÉ, et LIÉ à un CONTEXTE</a:t>
            </a:r>
            <a:endParaRPr lang="fr-FR" altLang="fr-FR" sz="2000" b="0" dirty="0">
              <a:solidFill>
                <a:srgbClr val="1F497D"/>
              </a:solidFill>
              <a:sym typeface="Wingdings" pitchFamily="2" charset="2"/>
            </a:endParaRPr>
          </a:p>
          <a:p>
            <a:pPr lvl="2" algn="just" eaLnBrk="0" hangingPunct="0">
              <a:lnSpc>
                <a:spcPct val="90000"/>
              </a:lnSpc>
              <a:spcAft>
                <a:spcPts val="1200"/>
              </a:spcAft>
              <a:defRPr/>
            </a:pPr>
            <a:endParaRPr lang="fr-FR" sz="2000" b="0" dirty="0">
              <a:solidFill>
                <a:srgbClr val="1F497D"/>
              </a:solidFill>
              <a:sym typeface="Wingdings" pitchFamily="2" charset="2"/>
            </a:endParaRPr>
          </a:p>
        </p:txBody>
      </p:sp>
    </p:spTree>
    <p:extLst>
      <p:ext uri="{BB962C8B-B14F-4D97-AF65-F5344CB8AC3E}">
        <p14:creationId xmlns:p14="http://schemas.microsoft.com/office/powerpoint/2010/main" val="117165356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19&quot;&gt;&lt;version val=&quot;17885&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eweekdayFirstOfWeek val=&quot;2&quot;/&gt;&lt;m_mruColor&gt;&lt;m_vecMRU length=&quot;0&quot;/&gt;&lt;/m_mruColor&gt;&lt;m_eweekdayFirstOfWorkweek val=&quot;2&quot;/&gt;&lt;m_eweekdayFirstOfWeekend val=&quot;7&quot;/&gt;&lt;m_mapectfillschemeMRU&gt;&lt;key val=&quot;4&quot;/&gt;&lt;elem&gt;&lt;m_nPartnerID val=&quot;536&quot;/&gt;&lt;m_nIndex val=&quot;1&quot;/&gt;&lt;/elem&gt;&lt;/m_mapectfillschemeMRU&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 &lt;/m_chGroupingSymbol&gt;&lt;/m_precDefault&gt;&lt;/CDefaultPrec&gt;&lt;/root&gt;"/>
  <p:tag name="THINKCELLUNDODONOTDELETE" val="1576"/>
</p:tagLst>
</file>

<file path=ppt/theme/theme1.xml><?xml version="1.0" encoding="utf-8"?>
<a:theme xmlns:a="http://schemas.openxmlformats.org/drawingml/2006/main" name="101207_modèle présentation type Anap">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101207_modèle présentation type Anap">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101207_modèle présentation type Anap">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101207_modèle présentation type Anap">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7_ANAP_PPT">
  <a:themeElements>
    <a:clrScheme name="1_ANAP_PPT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ANAP_PP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ANAP_PPT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101207_modèle présentation type Anap</Template>
  <TotalTime>9931</TotalTime>
  <Words>679</Words>
  <Application>Microsoft Office PowerPoint</Application>
  <PresentationFormat>Affichage à l'écran (4:3)</PresentationFormat>
  <Paragraphs>210</Paragraphs>
  <Slides>26</Slides>
  <Notes>17</Notes>
  <HiddenSlides>0</HiddenSlides>
  <MMClips>0</MMClips>
  <ScaleCrop>false</ScaleCrop>
  <HeadingPairs>
    <vt:vector size="6" baseType="variant">
      <vt:variant>
        <vt:lpstr>Polices utilisées</vt:lpstr>
      </vt:variant>
      <vt:variant>
        <vt:i4>3</vt:i4>
      </vt:variant>
      <vt:variant>
        <vt:lpstr>Thème</vt:lpstr>
      </vt:variant>
      <vt:variant>
        <vt:i4>5</vt:i4>
      </vt:variant>
      <vt:variant>
        <vt:lpstr>Titres des diapositives</vt:lpstr>
      </vt:variant>
      <vt:variant>
        <vt:i4>26</vt:i4>
      </vt:variant>
    </vt:vector>
  </HeadingPairs>
  <TitlesOfParts>
    <vt:vector size="34" baseType="lpstr">
      <vt:lpstr>Arial</vt:lpstr>
      <vt:lpstr>Calibri</vt:lpstr>
      <vt:lpstr>Wingdings</vt:lpstr>
      <vt:lpstr>101207_modèle présentation type Anap</vt:lpstr>
      <vt:lpstr>1_101207_modèle présentation type Anap</vt:lpstr>
      <vt:lpstr>2_101207_modèle présentation type Anap</vt:lpstr>
      <vt:lpstr>3_101207_modèle présentation type Anap</vt:lpstr>
      <vt:lpstr>7_ANAP_PPT</vt:lpstr>
      <vt:lpstr>« hôpital numérique »  archivage du dossier patient </vt:lpstr>
      <vt:lpstr>Objectifs du module</vt:lpstr>
      <vt:lpstr>Agenda de la formation</vt:lpstr>
      <vt:lpstr>Caractéristiques d’un document </vt:lpstr>
      <vt:lpstr>Présentation PowerPoint</vt:lpstr>
      <vt:lpstr>Situation actuelle dans les établissements </vt:lpstr>
      <vt:lpstr>Situation  juridique actuelle</vt:lpstr>
      <vt:lpstr>Cohabitation papier / numérique: le chemin vers le « zéro » papier?</vt:lpstr>
      <vt:lpstr>Deux points fondamentaux </vt:lpstr>
      <vt:lpstr>Archivage à valeur probatoire ou probante ?</vt:lpstr>
      <vt:lpstr>Agenda de la formation</vt:lpstr>
      <vt:lpstr>Est-il possible de s’affranchir du papier ?</vt:lpstr>
      <vt:lpstr>Est-il obligatoire de déployer la signature électronique  via la carte CPS ?</vt:lpstr>
      <vt:lpstr>Comment gérer le papier et le numérique ensemble ?</vt:lpstr>
      <vt:lpstr>Quel Système d’Archivage Électronique (SAE) acquérir ?</vt:lpstr>
      <vt:lpstr>Est-il possible d’externaliser les archives ?</vt:lpstr>
      <vt:lpstr>Premiers outils pour structurer et gérer l’archivage des dossiers patient </vt:lpstr>
      <vt:lpstr>Fiches réglementaires </vt:lpstr>
      <vt:lpstr>Conduite d’un projet de définition de la politique d’archivage</vt:lpstr>
      <vt:lpstr>Réalisation de la déclaration des pratiques d’archivage </vt:lpstr>
      <vt:lpstr>Agenda de la formation</vt:lpstr>
      <vt:lpstr>Enjeux de la politique d’archivage</vt:lpstr>
      <vt:lpstr>Enjeux de l’archivage du dossier patient</vt:lpstr>
      <vt:lpstr>Gains générés par l’archivage</vt:lpstr>
      <vt:lpstr>Points d’attention</vt:lpstr>
      <vt:lpstr>Facteurs clés de succès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Accompagnement des ES et animation communautaire dans le cadre d’HN</dc:title>
  <dc:creator>Didier ALAIN</dc:creator>
  <cp:lastModifiedBy>Benjamin Lemoine</cp:lastModifiedBy>
  <cp:revision>730</cp:revision>
  <cp:lastPrinted>2015-11-26T16:38:25Z</cp:lastPrinted>
  <dcterms:created xsi:type="dcterms:W3CDTF">2012-10-08T09:24:29Z</dcterms:created>
  <dcterms:modified xsi:type="dcterms:W3CDTF">2015-12-28T09:28:43Z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le">
    <vt:lpwstr>Diapositive 1</vt:lpwstr>
  </property>
  <property fmtid="{D5CDD505-2E9C-101B-9397-08002B2CF9AE}" pid="3" name="Final">
    <vt:bool>true</vt:bool>
  </property>
  <property fmtid="{D5CDD505-2E9C-101B-9397-08002B2CF9AE}" pid="4" name="Event">
    <vt:lpwstr/>
  </property>
  <property fmtid="{D5CDD505-2E9C-101B-9397-08002B2CF9AE}" pid="5" name="Delivery Date">
    <vt:lpwstr/>
  </property>
  <property fmtid="{D5CDD505-2E9C-101B-9397-08002B2CF9AE}" pid="6" name="docid">
    <vt:lpwstr/>
  </property>
</Properties>
</file>