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Lst>
  <p:notesMasterIdLst>
    <p:notesMasterId r:id="rId5"/>
  </p:notesMasterIdLst>
  <p:handoutMasterIdLst>
    <p:handoutMasterId r:id="rId6"/>
  </p:handoutMasterIdLst>
  <p:sldIdLst>
    <p:sldId id="284" r:id="rId2"/>
    <p:sldId id="355" r:id="rId3"/>
    <p:sldId id="405" r:id="rId4"/>
  </p:sldIdLst>
  <p:sldSz cx="9144000" cy="6858000" type="screen4x3"/>
  <p:notesSz cx="6797675" cy="9926638"/>
  <p:custDataLst>
    <p:tags r:id="rId7"/>
  </p:custDataLst>
  <p:defaultTextStyle>
    <a:defPPr>
      <a:defRPr lang="fr-FR"/>
    </a:defPPr>
    <a:lvl1pPr algn="l" rtl="0" fontAlgn="base">
      <a:spcBef>
        <a:spcPct val="0"/>
      </a:spcBef>
      <a:spcAft>
        <a:spcPct val="0"/>
      </a:spcAft>
      <a:defRPr sz="1000" b="1" kern="1200">
        <a:solidFill>
          <a:schemeClr val="tx1"/>
        </a:solidFill>
        <a:latin typeface="Arial" charset="0"/>
        <a:ea typeface="+mn-ea"/>
        <a:cs typeface="+mn-cs"/>
      </a:defRPr>
    </a:lvl1pPr>
    <a:lvl2pPr marL="457200" algn="l" rtl="0" fontAlgn="base">
      <a:spcBef>
        <a:spcPct val="0"/>
      </a:spcBef>
      <a:spcAft>
        <a:spcPct val="0"/>
      </a:spcAft>
      <a:defRPr sz="1000" b="1" kern="1200">
        <a:solidFill>
          <a:schemeClr val="tx1"/>
        </a:solidFill>
        <a:latin typeface="Arial" charset="0"/>
        <a:ea typeface="+mn-ea"/>
        <a:cs typeface="+mn-cs"/>
      </a:defRPr>
    </a:lvl2pPr>
    <a:lvl3pPr marL="914400" algn="l" rtl="0" fontAlgn="base">
      <a:spcBef>
        <a:spcPct val="0"/>
      </a:spcBef>
      <a:spcAft>
        <a:spcPct val="0"/>
      </a:spcAft>
      <a:defRPr sz="1000" b="1" kern="1200">
        <a:solidFill>
          <a:schemeClr val="tx1"/>
        </a:solidFill>
        <a:latin typeface="Arial" charset="0"/>
        <a:ea typeface="+mn-ea"/>
        <a:cs typeface="+mn-cs"/>
      </a:defRPr>
    </a:lvl3pPr>
    <a:lvl4pPr marL="1371600" algn="l" rtl="0" fontAlgn="base">
      <a:spcBef>
        <a:spcPct val="0"/>
      </a:spcBef>
      <a:spcAft>
        <a:spcPct val="0"/>
      </a:spcAft>
      <a:defRPr sz="1000" b="1" kern="1200">
        <a:solidFill>
          <a:schemeClr val="tx1"/>
        </a:solidFill>
        <a:latin typeface="Arial" charset="0"/>
        <a:ea typeface="+mn-ea"/>
        <a:cs typeface="+mn-cs"/>
      </a:defRPr>
    </a:lvl4pPr>
    <a:lvl5pPr marL="1828800" algn="l" rtl="0" fontAlgn="base">
      <a:spcBef>
        <a:spcPct val="0"/>
      </a:spcBef>
      <a:spcAft>
        <a:spcPct val="0"/>
      </a:spcAft>
      <a:defRPr sz="1000" b="1" kern="1200">
        <a:solidFill>
          <a:schemeClr val="tx1"/>
        </a:solidFill>
        <a:latin typeface="Arial" charset="0"/>
        <a:ea typeface="+mn-ea"/>
        <a:cs typeface="+mn-cs"/>
      </a:defRPr>
    </a:lvl5pPr>
    <a:lvl6pPr marL="2286000" algn="l" defTabSz="914400" rtl="0" eaLnBrk="1" latinLnBrk="0" hangingPunct="1">
      <a:defRPr sz="1000" b="1" kern="1200">
        <a:solidFill>
          <a:schemeClr val="tx1"/>
        </a:solidFill>
        <a:latin typeface="Arial" charset="0"/>
        <a:ea typeface="+mn-ea"/>
        <a:cs typeface="+mn-cs"/>
      </a:defRPr>
    </a:lvl6pPr>
    <a:lvl7pPr marL="2743200" algn="l" defTabSz="914400" rtl="0" eaLnBrk="1" latinLnBrk="0" hangingPunct="1">
      <a:defRPr sz="1000" b="1" kern="1200">
        <a:solidFill>
          <a:schemeClr val="tx1"/>
        </a:solidFill>
        <a:latin typeface="Arial" charset="0"/>
        <a:ea typeface="+mn-ea"/>
        <a:cs typeface="+mn-cs"/>
      </a:defRPr>
    </a:lvl7pPr>
    <a:lvl8pPr marL="3200400" algn="l" defTabSz="914400" rtl="0" eaLnBrk="1" latinLnBrk="0" hangingPunct="1">
      <a:defRPr sz="1000" b="1" kern="1200">
        <a:solidFill>
          <a:schemeClr val="tx1"/>
        </a:solidFill>
        <a:latin typeface="Arial" charset="0"/>
        <a:ea typeface="+mn-ea"/>
        <a:cs typeface="+mn-cs"/>
      </a:defRPr>
    </a:lvl8pPr>
    <a:lvl9pPr marL="3657600" algn="l" defTabSz="914400" rtl="0" eaLnBrk="1" latinLnBrk="0" hangingPunct="1">
      <a:defRPr sz="10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24">
          <p15:clr>
            <a:srgbClr val="A4A3A4"/>
          </p15:clr>
        </p15:guide>
        <p15:guide id="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AH"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EE8028"/>
    <a:srgbClr val="00CC00"/>
    <a:srgbClr val="00FF00"/>
    <a:srgbClr val="02375E"/>
    <a:srgbClr val="E0D6C2"/>
    <a:srgbClr val="C1AF87"/>
    <a:srgbClr val="00354C"/>
    <a:srgbClr val="36616C"/>
    <a:srgbClr val="F18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9" autoAdjust="0"/>
    <p:restoredTop sz="88000" autoAdjust="0"/>
  </p:normalViewPr>
  <p:slideViewPr>
    <p:cSldViewPr snapToGrid="0">
      <p:cViewPr varScale="1">
        <p:scale>
          <a:sx n="90" d="100"/>
          <a:sy n="90" d="100"/>
        </p:scale>
        <p:origin x="492" y="78"/>
      </p:cViewPr>
      <p:guideLst>
        <p:guide orient="horz" pos="1424"/>
        <p:guide/>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52" d="100"/>
          <a:sy n="52" d="100"/>
        </p:scale>
        <p:origin x="-264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4D62FE-E1D8-4C52-B185-AC4EF6756C8E}" type="doc">
      <dgm:prSet loTypeId="urn:microsoft.com/office/officeart/2005/8/layout/radial6" loCatId="cycle" qsTypeId="urn:microsoft.com/office/officeart/2005/8/quickstyle/simple1" qsCatId="simple" csTypeId="urn:microsoft.com/office/officeart/2005/8/colors/colorful1#1" csCatId="colorful" phldr="1"/>
      <dgm:spPr/>
      <dgm:t>
        <a:bodyPr/>
        <a:lstStyle/>
        <a:p>
          <a:endParaRPr lang="fr-FR"/>
        </a:p>
      </dgm:t>
    </dgm:pt>
    <dgm:pt modelId="{0EED6246-8275-43C7-89E2-09625CDBF155}">
      <dgm:prSet phldrT="[Texte]" custT="1"/>
      <dgm:spPr/>
      <dgm:t>
        <a:bodyPr/>
        <a:lstStyle/>
        <a:p>
          <a:r>
            <a:rPr lang="fr-FR" sz="2400" b="1" dirty="0" smtClean="0"/>
            <a:t>1</a:t>
          </a:r>
        </a:p>
        <a:p>
          <a:r>
            <a:rPr lang="fr-FR" sz="1200" b="1" dirty="0" err="1" smtClean="0"/>
            <a:t>Auto-diagnostic</a:t>
          </a:r>
          <a:endParaRPr lang="fr-FR" sz="1200" b="1" dirty="0"/>
        </a:p>
      </dgm:t>
    </dgm:pt>
    <dgm:pt modelId="{E6F27D10-DD18-4938-A189-D13FEF7A350B}" type="parTrans" cxnId="{9E3A5050-9A7E-407D-B3C6-73ACD0245477}">
      <dgm:prSet/>
      <dgm:spPr/>
      <dgm:t>
        <a:bodyPr/>
        <a:lstStyle/>
        <a:p>
          <a:endParaRPr lang="fr-FR" sz="2800" b="1"/>
        </a:p>
      </dgm:t>
    </dgm:pt>
    <dgm:pt modelId="{2A9C9660-C368-4280-991F-FD2815D81F11}" type="sibTrans" cxnId="{9E3A5050-9A7E-407D-B3C6-73ACD0245477}">
      <dgm:prSet/>
      <dgm:spPr/>
      <dgm:t>
        <a:bodyPr/>
        <a:lstStyle/>
        <a:p>
          <a:endParaRPr lang="fr-FR" sz="2800" b="1"/>
        </a:p>
      </dgm:t>
    </dgm:pt>
    <dgm:pt modelId="{D550B0DA-CB1E-4A50-8585-6F5721473086}">
      <dgm:prSet phldrT="[Texte]" custT="1"/>
      <dgm:spPr/>
      <dgm:t>
        <a:bodyPr/>
        <a:lstStyle/>
        <a:p>
          <a:r>
            <a:rPr lang="fr-FR" sz="2400" b="1" dirty="0" smtClean="0"/>
            <a:t>2</a:t>
          </a:r>
        </a:p>
        <a:p>
          <a:r>
            <a:rPr lang="fr-FR" sz="1200" b="1" dirty="0" smtClean="0"/>
            <a:t>Offre d’expertise via la Plate-forme</a:t>
          </a:r>
          <a:endParaRPr lang="fr-FR" sz="1200" b="1" dirty="0"/>
        </a:p>
      </dgm:t>
    </dgm:pt>
    <dgm:pt modelId="{136329FA-0F34-49D0-AACE-B2D0E284F6E4}" type="parTrans" cxnId="{F5AD0AFE-0615-4C6C-BA08-6C73CBB66A34}">
      <dgm:prSet/>
      <dgm:spPr/>
      <dgm:t>
        <a:bodyPr/>
        <a:lstStyle/>
        <a:p>
          <a:endParaRPr lang="fr-FR" sz="2800" b="1"/>
        </a:p>
      </dgm:t>
    </dgm:pt>
    <dgm:pt modelId="{EA42D40B-C2DF-4E21-BFFE-4218BF2F8DEF}" type="sibTrans" cxnId="{F5AD0AFE-0615-4C6C-BA08-6C73CBB66A34}">
      <dgm:prSet/>
      <dgm:spPr/>
      <dgm:t>
        <a:bodyPr/>
        <a:lstStyle/>
        <a:p>
          <a:endParaRPr lang="fr-FR" sz="2800" b="1"/>
        </a:p>
      </dgm:t>
    </dgm:pt>
    <dgm:pt modelId="{A4B8C0D1-FA97-40A1-A94B-9D9443C3DD46}">
      <dgm:prSet phldrT="[Texte]" custT="1"/>
      <dgm:spPr/>
      <dgm:t>
        <a:bodyPr/>
        <a:lstStyle/>
        <a:p>
          <a:r>
            <a:rPr lang="fr-FR" sz="2400" b="1" dirty="0" smtClean="0"/>
            <a:t>3</a:t>
          </a:r>
        </a:p>
        <a:p>
          <a:r>
            <a:rPr lang="fr-FR" sz="1200" b="1" dirty="0" smtClean="0"/>
            <a:t>Appui métier par des ambassadeurs</a:t>
          </a:r>
          <a:endParaRPr lang="fr-FR" sz="1200" b="1" dirty="0"/>
        </a:p>
      </dgm:t>
    </dgm:pt>
    <dgm:pt modelId="{BA3E85F7-4959-4502-AE4B-E85E9E180D37}" type="parTrans" cxnId="{58096E0D-F451-4F52-BA8C-513F73387DCE}">
      <dgm:prSet/>
      <dgm:spPr/>
      <dgm:t>
        <a:bodyPr/>
        <a:lstStyle/>
        <a:p>
          <a:endParaRPr lang="fr-FR" sz="2800" b="1"/>
        </a:p>
      </dgm:t>
    </dgm:pt>
    <dgm:pt modelId="{F649C5A8-057D-4622-A51A-F9757B89D30E}" type="sibTrans" cxnId="{58096E0D-F451-4F52-BA8C-513F73387DCE}">
      <dgm:prSet/>
      <dgm:spPr/>
      <dgm:t>
        <a:bodyPr/>
        <a:lstStyle/>
        <a:p>
          <a:endParaRPr lang="fr-FR" sz="2800" b="1"/>
        </a:p>
      </dgm:t>
    </dgm:pt>
    <dgm:pt modelId="{FB47F5EB-2740-4976-BE30-2757AAF17B00}">
      <dgm:prSet phldrT="[Texte]" custT="1"/>
      <dgm:spPr>
        <a:solidFill>
          <a:schemeClr val="bg1">
            <a:lumMod val="65000"/>
          </a:schemeClr>
        </a:solidFill>
      </dgm:spPr>
      <dgm:t>
        <a:bodyPr lIns="0" tIns="0" rIns="0" bIns="0"/>
        <a:lstStyle/>
        <a:p>
          <a:r>
            <a:rPr lang="fr-FR" sz="1400" b="1" dirty="0" smtClean="0"/>
            <a:t>Accompagnement ANAP</a:t>
          </a:r>
          <a:endParaRPr lang="fr-FR" sz="1400" b="1" dirty="0"/>
        </a:p>
      </dgm:t>
    </dgm:pt>
    <dgm:pt modelId="{18C57CEF-C63D-4BE5-8A30-615987F2F514}" type="parTrans" cxnId="{DF86D7BF-4F56-45C5-A999-8D9A67C428B3}">
      <dgm:prSet/>
      <dgm:spPr/>
      <dgm:t>
        <a:bodyPr/>
        <a:lstStyle/>
        <a:p>
          <a:endParaRPr lang="fr-FR" sz="2800" b="1"/>
        </a:p>
      </dgm:t>
    </dgm:pt>
    <dgm:pt modelId="{99E54FF4-BCAE-492F-B096-216214EFA0C5}" type="sibTrans" cxnId="{DF86D7BF-4F56-45C5-A999-8D9A67C428B3}">
      <dgm:prSet/>
      <dgm:spPr/>
      <dgm:t>
        <a:bodyPr/>
        <a:lstStyle/>
        <a:p>
          <a:endParaRPr lang="fr-FR" sz="2800" b="1"/>
        </a:p>
      </dgm:t>
    </dgm:pt>
    <dgm:pt modelId="{E0682B83-A09B-4CCF-8ADC-A153EC385C68}">
      <dgm:prSet phldrT="[Texte]" custT="1"/>
      <dgm:spPr/>
      <dgm:t>
        <a:bodyPr/>
        <a:lstStyle/>
        <a:p>
          <a:r>
            <a:rPr lang="fr-FR" sz="2400" b="1" dirty="0" smtClean="0"/>
            <a:t>4</a:t>
          </a:r>
        </a:p>
        <a:p>
          <a:r>
            <a:rPr lang="fr-FR" sz="1200" b="1" dirty="0" smtClean="0"/>
            <a:t>Appui ponctuel par l’ANAP</a:t>
          </a:r>
          <a:endParaRPr lang="fr-FR" sz="1200" b="1" dirty="0"/>
        </a:p>
      </dgm:t>
    </dgm:pt>
    <dgm:pt modelId="{DF41CF0A-1EC2-4300-83F7-6E61E9799FBB}" type="parTrans" cxnId="{F1626158-CC46-49DE-B75B-6B380CFB0093}">
      <dgm:prSet/>
      <dgm:spPr/>
      <dgm:t>
        <a:bodyPr/>
        <a:lstStyle/>
        <a:p>
          <a:endParaRPr lang="fr-FR" sz="2800" b="1"/>
        </a:p>
      </dgm:t>
    </dgm:pt>
    <dgm:pt modelId="{DCB34542-5D40-451C-930B-647F9B65EDD4}" type="sibTrans" cxnId="{F1626158-CC46-49DE-B75B-6B380CFB0093}">
      <dgm:prSet/>
      <dgm:spPr/>
      <dgm:t>
        <a:bodyPr/>
        <a:lstStyle/>
        <a:p>
          <a:endParaRPr lang="fr-FR" sz="2800" b="1"/>
        </a:p>
      </dgm:t>
    </dgm:pt>
    <dgm:pt modelId="{BAABF004-7125-4A80-AE45-8B808B9AE10D}">
      <dgm:prSet phldrT="[Texte]" custT="1"/>
      <dgm:spPr/>
      <dgm:t>
        <a:bodyPr/>
        <a:lstStyle/>
        <a:p>
          <a:r>
            <a:rPr lang="fr-FR" sz="2400" b="1" dirty="0" smtClean="0"/>
            <a:t>5</a:t>
          </a:r>
        </a:p>
        <a:p>
          <a:r>
            <a:rPr lang="fr-FR" sz="1200" b="1" dirty="0" smtClean="0"/>
            <a:t>Journées d’information</a:t>
          </a:r>
          <a:endParaRPr lang="fr-FR" sz="1200" b="1" dirty="0"/>
        </a:p>
      </dgm:t>
    </dgm:pt>
    <dgm:pt modelId="{6249AF7F-2D48-46EB-A5F7-532D77B04F8A}" type="parTrans" cxnId="{EA5D4622-DD92-486E-BE07-71FED5E86F73}">
      <dgm:prSet/>
      <dgm:spPr/>
      <dgm:t>
        <a:bodyPr/>
        <a:lstStyle/>
        <a:p>
          <a:endParaRPr lang="fr-FR" sz="2800" b="1"/>
        </a:p>
      </dgm:t>
    </dgm:pt>
    <dgm:pt modelId="{E845EE05-5098-42C2-8C60-535F9FF9ADEF}" type="sibTrans" cxnId="{EA5D4622-DD92-486E-BE07-71FED5E86F73}">
      <dgm:prSet/>
      <dgm:spPr/>
      <dgm:t>
        <a:bodyPr/>
        <a:lstStyle/>
        <a:p>
          <a:endParaRPr lang="fr-FR" sz="2800" b="1"/>
        </a:p>
      </dgm:t>
    </dgm:pt>
    <dgm:pt modelId="{38952483-3703-4025-B36A-53183A849D43}" type="pres">
      <dgm:prSet presAssocID="{D54D62FE-E1D8-4C52-B185-AC4EF6756C8E}" presName="Name0" presStyleCnt="0">
        <dgm:presLayoutVars>
          <dgm:chMax val="1"/>
          <dgm:dir/>
          <dgm:animLvl val="ctr"/>
          <dgm:resizeHandles val="exact"/>
        </dgm:presLayoutVars>
      </dgm:prSet>
      <dgm:spPr/>
      <dgm:t>
        <a:bodyPr/>
        <a:lstStyle/>
        <a:p>
          <a:endParaRPr lang="fr-FR"/>
        </a:p>
      </dgm:t>
    </dgm:pt>
    <dgm:pt modelId="{3E19B9E3-3388-4CA2-BE27-954A0D5E42BA}" type="pres">
      <dgm:prSet presAssocID="{FB47F5EB-2740-4976-BE30-2757AAF17B00}" presName="centerShape" presStyleLbl="node0" presStyleIdx="0" presStyleCnt="1" custScaleX="107107" custScaleY="106217"/>
      <dgm:spPr/>
      <dgm:t>
        <a:bodyPr/>
        <a:lstStyle/>
        <a:p>
          <a:endParaRPr lang="fr-FR"/>
        </a:p>
      </dgm:t>
    </dgm:pt>
    <dgm:pt modelId="{B0EAC22F-F1B7-4E5F-A0AD-F6D3010E6394}" type="pres">
      <dgm:prSet presAssocID="{0EED6246-8275-43C7-89E2-09625CDBF155}" presName="node" presStyleLbl="node1" presStyleIdx="0" presStyleCnt="5">
        <dgm:presLayoutVars>
          <dgm:bulletEnabled val="1"/>
        </dgm:presLayoutVars>
      </dgm:prSet>
      <dgm:spPr/>
      <dgm:t>
        <a:bodyPr/>
        <a:lstStyle/>
        <a:p>
          <a:endParaRPr lang="fr-FR"/>
        </a:p>
      </dgm:t>
    </dgm:pt>
    <dgm:pt modelId="{C52A1DDB-24E0-4013-B30E-946BFC85FEEF}" type="pres">
      <dgm:prSet presAssocID="{0EED6246-8275-43C7-89E2-09625CDBF155}" presName="dummy" presStyleCnt="0"/>
      <dgm:spPr/>
      <dgm:t>
        <a:bodyPr/>
        <a:lstStyle/>
        <a:p>
          <a:endParaRPr lang="fr-FR"/>
        </a:p>
      </dgm:t>
    </dgm:pt>
    <dgm:pt modelId="{6F4CE096-DC14-458A-95AD-94425F1DD1B7}" type="pres">
      <dgm:prSet presAssocID="{2A9C9660-C368-4280-991F-FD2815D81F11}" presName="sibTrans" presStyleLbl="sibTrans2D1" presStyleIdx="0" presStyleCnt="5"/>
      <dgm:spPr/>
      <dgm:t>
        <a:bodyPr/>
        <a:lstStyle/>
        <a:p>
          <a:endParaRPr lang="fr-FR"/>
        </a:p>
      </dgm:t>
    </dgm:pt>
    <dgm:pt modelId="{3601F317-9263-4857-B615-F5B962A7463B}" type="pres">
      <dgm:prSet presAssocID="{D550B0DA-CB1E-4A50-8585-6F5721473086}" presName="node" presStyleLbl="node1" presStyleIdx="1" presStyleCnt="5">
        <dgm:presLayoutVars>
          <dgm:bulletEnabled val="1"/>
        </dgm:presLayoutVars>
      </dgm:prSet>
      <dgm:spPr/>
      <dgm:t>
        <a:bodyPr/>
        <a:lstStyle/>
        <a:p>
          <a:endParaRPr lang="fr-FR"/>
        </a:p>
      </dgm:t>
    </dgm:pt>
    <dgm:pt modelId="{8F593C02-A446-4488-9A1F-D3E57248635C}" type="pres">
      <dgm:prSet presAssocID="{D550B0DA-CB1E-4A50-8585-6F5721473086}" presName="dummy" presStyleCnt="0"/>
      <dgm:spPr/>
      <dgm:t>
        <a:bodyPr/>
        <a:lstStyle/>
        <a:p>
          <a:endParaRPr lang="fr-FR"/>
        </a:p>
      </dgm:t>
    </dgm:pt>
    <dgm:pt modelId="{E492E2CF-E541-4F9E-A005-5508F5EC9B4C}" type="pres">
      <dgm:prSet presAssocID="{EA42D40B-C2DF-4E21-BFFE-4218BF2F8DEF}" presName="sibTrans" presStyleLbl="sibTrans2D1" presStyleIdx="1" presStyleCnt="5"/>
      <dgm:spPr/>
      <dgm:t>
        <a:bodyPr/>
        <a:lstStyle/>
        <a:p>
          <a:endParaRPr lang="fr-FR"/>
        </a:p>
      </dgm:t>
    </dgm:pt>
    <dgm:pt modelId="{9B3F1C79-172D-41C3-BC11-6085F56E7129}" type="pres">
      <dgm:prSet presAssocID="{A4B8C0D1-FA97-40A1-A94B-9D9443C3DD46}" presName="node" presStyleLbl="node1" presStyleIdx="2" presStyleCnt="5" custScaleX="104586">
        <dgm:presLayoutVars>
          <dgm:bulletEnabled val="1"/>
        </dgm:presLayoutVars>
      </dgm:prSet>
      <dgm:spPr/>
      <dgm:t>
        <a:bodyPr/>
        <a:lstStyle/>
        <a:p>
          <a:endParaRPr lang="fr-FR"/>
        </a:p>
      </dgm:t>
    </dgm:pt>
    <dgm:pt modelId="{BF47C6B0-2F8C-43D4-BE3D-663783EBA346}" type="pres">
      <dgm:prSet presAssocID="{A4B8C0D1-FA97-40A1-A94B-9D9443C3DD46}" presName="dummy" presStyleCnt="0"/>
      <dgm:spPr/>
      <dgm:t>
        <a:bodyPr/>
        <a:lstStyle/>
        <a:p>
          <a:endParaRPr lang="fr-FR"/>
        </a:p>
      </dgm:t>
    </dgm:pt>
    <dgm:pt modelId="{6717E131-D951-46E7-A862-1FB30DF9740A}" type="pres">
      <dgm:prSet presAssocID="{F649C5A8-057D-4622-A51A-F9757B89D30E}" presName="sibTrans" presStyleLbl="sibTrans2D1" presStyleIdx="2" presStyleCnt="5"/>
      <dgm:spPr/>
      <dgm:t>
        <a:bodyPr/>
        <a:lstStyle/>
        <a:p>
          <a:endParaRPr lang="fr-FR"/>
        </a:p>
      </dgm:t>
    </dgm:pt>
    <dgm:pt modelId="{6CCAE26A-0EF2-4727-9F48-BA69EDBF10CC}" type="pres">
      <dgm:prSet presAssocID="{E0682B83-A09B-4CCF-8ADC-A153EC385C68}" presName="node" presStyleLbl="node1" presStyleIdx="3" presStyleCnt="5">
        <dgm:presLayoutVars>
          <dgm:bulletEnabled val="1"/>
        </dgm:presLayoutVars>
      </dgm:prSet>
      <dgm:spPr/>
      <dgm:t>
        <a:bodyPr/>
        <a:lstStyle/>
        <a:p>
          <a:endParaRPr lang="fr-FR"/>
        </a:p>
      </dgm:t>
    </dgm:pt>
    <dgm:pt modelId="{B8A4DB4C-50BE-4053-985C-7FAF3CACFBF1}" type="pres">
      <dgm:prSet presAssocID="{E0682B83-A09B-4CCF-8ADC-A153EC385C68}" presName="dummy" presStyleCnt="0"/>
      <dgm:spPr/>
      <dgm:t>
        <a:bodyPr/>
        <a:lstStyle/>
        <a:p>
          <a:endParaRPr lang="fr-FR"/>
        </a:p>
      </dgm:t>
    </dgm:pt>
    <dgm:pt modelId="{8376C10F-8D18-4EC0-B9C2-64774C53446F}" type="pres">
      <dgm:prSet presAssocID="{DCB34542-5D40-451C-930B-647F9B65EDD4}" presName="sibTrans" presStyleLbl="sibTrans2D1" presStyleIdx="3" presStyleCnt="5"/>
      <dgm:spPr/>
      <dgm:t>
        <a:bodyPr/>
        <a:lstStyle/>
        <a:p>
          <a:endParaRPr lang="fr-FR"/>
        </a:p>
      </dgm:t>
    </dgm:pt>
    <dgm:pt modelId="{103A25A4-EB5E-45F1-886C-D87305B7443D}" type="pres">
      <dgm:prSet presAssocID="{BAABF004-7125-4A80-AE45-8B808B9AE10D}" presName="node" presStyleLbl="node1" presStyleIdx="4" presStyleCnt="5">
        <dgm:presLayoutVars>
          <dgm:bulletEnabled val="1"/>
        </dgm:presLayoutVars>
      </dgm:prSet>
      <dgm:spPr/>
      <dgm:t>
        <a:bodyPr/>
        <a:lstStyle/>
        <a:p>
          <a:endParaRPr lang="fr-FR"/>
        </a:p>
      </dgm:t>
    </dgm:pt>
    <dgm:pt modelId="{6061FD67-7147-448C-836F-D1FBCD77119E}" type="pres">
      <dgm:prSet presAssocID="{BAABF004-7125-4A80-AE45-8B808B9AE10D}" presName="dummy" presStyleCnt="0"/>
      <dgm:spPr/>
      <dgm:t>
        <a:bodyPr/>
        <a:lstStyle/>
        <a:p>
          <a:endParaRPr lang="fr-FR"/>
        </a:p>
      </dgm:t>
    </dgm:pt>
    <dgm:pt modelId="{DD5740A4-171A-49EC-8643-327BB6C895FB}" type="pres">
      <dgm:prSet presAssocID="{E845EE05-5098-42C2-8C60-535F9FF9ADEF}" presName="sibTrans" presStyleLbl="sibTrans2D1" presStyleIdx="4" presStyleCnt="5"/>
      <dgm:spPr/>
      <dgm:t>
        <a:bodyPr/>
        <a:lstStyle/>
        <a:p>
          <a:endParaRPr lang="fr-FR"/>
        </a:p>
      </dgm:t>
    </dgm:pt>
  </dgm:ptLst>
  <dgm:cxnLst>
    <dgm:cxn modelId="{7750EE21-9C81-4752-A2EA-2EDB30CBEECE}" type="presOf" srcId="{E0682B83-A09B-4CCF-8ADC-A153EC385C68}" destId="{6CCAE26A-0EF2-4727-9F48-BA69EDBF10CC}" srcOrd="0" destOrd="0" presId="urn:microsoft.com/office/officeart/2005/8/layout/radial6"/>
    <dgm:cxn modelId="{692E777C-E695-4CE5-BCD9-3493CECA2020}" type="presOf" srcId="{DCB34542-5D40-451C-930B-647F9B65EDD4}" destId="{8376C10F-8D18-4EC0-B9C2-64774C53446F}" srcOrd="0" destOrd="0" presId="urn:microsoft.com/office/officeart/2005/8/layout/radial6"/>
    <dgm:cxn modelId="{953F720C-DD0F-4546-8976-727EB1EE10C2}" type="presOf" srcId="{D54D62FE-E1D8-4C52-B185-AC4EF6756C8E}" destId="{38952483-3703-4025-B36A-53183A849D43}" srcOrd="0" destOrd="0" presId="urn:microsoft.com/office/officeart/2005/8/layout/radial6"/>
    <dgm:cxn modelId="{8D8AB8B0-528C-4253-9E35-6745877D8A2A}" type="presOf" srcId="{FB47F5EB-2740-4976-BE30-2757AAF17B00}" destId="{3E19B9E3-3388-4CA2-BE27-954A0D5E42BA}" srcOrd="0" destOrd="0" presId="urn:microsoft.com/office/officeart/2005/8/layout/radial6"/>
    <dgm:cxn modelId="{9E3A5050-9A7E-407D-B3C6-73ACD0245477}" srcId="{FB47F5EB-2740-4976-BE30-2757AAF17B00}" destId="{0EED6246-8275-43C7-89E2-09625CDBF155}" srcOrd="0" destOrd="0" parTransId="{E6F27D10-DD18-4938-A189-D13FEF7A350B}" sibTransId="{2A9C9660-C368-4280-991F-FD2815D81F11}"/>
    <dgm:cxn modelId="{2E94C912-EB82-4720-ADAD-4ABC0DB8F6AC}" type="presOf" srcId="{0EED6246-8275-43C7-89E2-09625CDBF155}" destId="{B0EAC22F-F1B7-4E5F-A0AD-F6D3010E6394}" srcOrd="0" destOrd="0" presId="urn:microsoft.com/office/officeart/2005/8/layout/radial6"/>
    <dgm:cxn modelId="{DF86D7BF-4F56-45C5-A999-8D9A67C428B3}" srcId="{D54D62FE-E1D8-4C52-B185-AC4EF6756C8E}" destId="{FB47F5EB-2740-4976-BE30-2757AAF17B00}" srcOrd="0" destOrd="0" parTransId="{18C57CEF-C63D-4BE5-8A30-615987F2F514}" sibTransId="{99E54FF4-BCAE-492F-B096-216214EFA0C5}"/>
    <dgm:cxn modelId="{2C5D300D-898E-46FA-A517-4951A654582C}" type="presOf" srcId="{E845EE05-5098-42C2-8C60-535F9FF9ADEF}" destId="{DD5740A4-171A-49EC-8643-327BB6C895FB}" srcOrd="0" destOrd="0" presId="urn:microsoft.com/office/officeart/2005/8/layout/radial6"/>
    <dgm:cxn modelId="{EA5D4622-DD92-486E-BE07-71FED5E86F73}" srcId="{FB47F5EB-2740-4976-BE30-2757AAF17B00}" destId="{BAABF004-7125-4A80-AE45-8B808B9AE10D}" srcOrd="4" destOrd="0" parTransId="{6249AF7F-2D48-46EB-A5F7-532D77B04F8A}" sibTransId="{E845EE05-5098-42C2-8C60-535F9FF9ADEF}"/>
    <dgm:cxn modelId="{58096E0D-F451-4F52-BA8C-513F73387DCE}" srcId="{FB47F5EB-2740-4976-BE30-2757AAF17B00}" destId="{A4B8C0D1-FA97-40A1-A94B-9D9443C3DD46}" srcOrd="2" destOrd="0" parTransId="{BA3E85F7-4959-4502-AE4B-E85E9E180D37}" sibTransId="{F649C5A8-057D-4622-A51A-F9757B89D30E}"/>
    <dgm:cxn modelId="{44FD080B-05AE-4D96-95D0-12EC8B83C928}" type="presOf" srcId="{A4B8C0D1-FA97-40A1-A94B-9D9443C3DD46}" destId="{9B3F1C79-172D-41C3-BC11-6085F56E7129}" srcOrd="0" destOrd="0" presId="urn:microsoft.com/office/officeart/2005/8/layout/radial6"/>
    <dgm:cxn modelId="{7516B655-90CF-40C5-B9DF-C4970A53E086}" type="presOf" srcId="{F649C5A8-057D-4622-A51A-F9757B89D30E}" destId="{6717E131-D951-46E7-A862-1FB30DF9740A}" srcOrd="0" destOrd="0" presId="urn:microsoft.com/office/officeart/2005/8/layout/radial6"/>
    <dgm:cxn modelId="{F1626158-CC46-49DE-B75B-6B380CFB0093}" srcId="{FB47F5EB-2740-4976-BE30-2757AAF17B00}" destId="{E0682B83-A09B-4CCF-8ADC-A153EC385C68}" srcOrd="3" destOrd="0" parTransId="{DF41CF0A-1EC2-4300-83F7-6E61E9799FBB}" sibTransId="{DCB34542-5D40-451C-930B-647F9B65EDD4}"/>
    <dgm:cxn modelId="{8A6FFC7D-037A-41CD-8C88-06F4B2180CAC}" type="presOf" srcId="{BAABF004-7125-4A80-AE45-8B808B9AE10D}" destId="{103A25A4-EB5E-45F1-886C-D87305B7443D}" srcOrd="0" destOrd="0" presId="urn:microsoft.com/office/officeart/2005/8/layout/radial6"/>
    <dgm:cxn modelId="{B2160DF1-AE68-4BF2-9CF9-9D5D2D8720C3}" type="presOf" srcId="{2A9C9660-C368-4280-991F-FD2815D81F11}" destId="{6F4CE096-DC14-458A-95AD-94425F1DD1B7}" srcOrd="0" destOrd="0" presId="urn:microsoft.com/office/officeart/2005/8/layout/radial6"/>
    <dgm:cxn modelId="{F5AD0AFE-0615-4C6C-BA08-6C73CBB66A34}" srcId="{FB47F5EB-2740-4976-BE30-2757AAF17B00}" destId="{D550B0DA-CB1E-4A50-8585-6F5721473086}" srcOrd="1" destOrd="0" parTransId="{136329FA-0F34-49D0-AACE-B2D0E284F6E4}" sibTransId="{EA42D40B-C2DF-4E21-BFFE-4218BF2F8DEF}"/>
    <dgm:cxn modelId="{B96891EA-6E4F-4765-8D53-03561E2D4870}" type="presOf" srcId="{EA42D40B-C2DF-4E21-BFFE-4218BF2F8DEF}" destId="{E492E2CF-E541-4F9E-A005-5508F5EC9B4C}" srcOrd="0" destOrd="0" presId="urn:microsoft.com/office/officeart/2005/8/layout/radial6"/>
    <dgm:cxn modelId="{41AA5F73-8008-460C-8863-008493B11AE5}" type="presOf" srcId="{D550B0DA-CB1E-4A50-8585-6F5721473086}" destId="{3601F317-9263-4857-B615-F5B962A7463B}" srcOrd="0" destOrd="0" presId="urn:microsoft.com/office/officeart/2005/8/layout/radial6"/>
    <dgm:cxn modelId="{59E53FDF-409D-4BF5-B438-7485099EEC0B}" type="presParOf" srcId="{38952483-3703-4025-B36A-53183A849D43}" destId="{3E19B9E3-3388-4CA2-BE27-954A0D5E42BA}" srcOrd="0" destOrd="0" presId="urn:microsoft.com/office/officeart/2005/8/layout/radial6"/>
    <dgm:cxn modelId="{7B6C5DDA-D2EB-4163-BE9F-5EF6541351E4}" type="presParOf" srcId="{38952483-3703-4025-B36A-53183A849D43}" destId="{B0EAC22F-F1B7-4E5F-A0AD-F6D3010E6394}" srcOrd="1" destOrd="0" presId="urn:microsoft.com/office/officeart/2005/8/layout/radial6"/>
    <dgm:cxn modelId="{B9087E39-582F-4027-9A82-98F1BE419AAF}" type="presParOf" srcId="{38952483-3703-4025-B36A-53183A849D43}" destId="{C52A1DDB-24E0-4013-B30E-946BFC85FEEF}" srcOrd="2" destOrd="0" presId="urn:microsoft.com/office/officeart/2005/8/layout/radial6"/>
    <dgm:cxn modelId="{3CA24060-CECC-403F-9066-F267F20AC32D}" type="presParOf" srcId="{38952483-3703-4025-B36A-53183A849D43}" destId="{6F4CE096-DC14-458A-95AD-94425F1DD1B7}" srcOrd="3" destOrd="0" presId="urn:microsoft.com/office/officeart/2005/8/layout/radial6"/>
    <dgm:cxn modelId="{0662C6BA-EEDB-4A31-A0F1-33A1E1F6CA64}" type="presParOf" srcId="{38952483-3703-4025-B36A-53183A849D43}" destId="{3601F317-9263-4857-B615-F5B962A7463B}" srcOrd="4" destOrd="0" presId="urn:microsoft.com/office/officeart/2005/8/layout/radial6"/>
    <dgm:cxn modelId="{D955D211-D07B-4DB6-98C5-2F252DB89A16}" type="presParOf" srcId="{38952483-3703-4025-B36A-53183A849D43}" destId="{8F593C02-A446-4488-9A1F-D3E57248635C}" srcOrd="5" destOrd="0" presId="urn:microsoft.com/office/officeart/2005/8/layout/radial6"/>
    <dgm:cxn modelId="{91AB6C09-5B9A-45CB-9142-508A3D932EC1}" type="presParOf" srcId="{38952483-3703-4025-B36A-53183A849D43}" destId="{E492E2CF-E541-4F9E-A005-5508F5EC9B4C}" srcOrd="6" destOrd="0" presId="urn:microsoft.com/office/officeart/2005/8/layout/radial6"/>
    <dgm:cxn modelId="{B488A9F3-2CE8-4327-B6BD-827950C6B622}" type="presParOf" srcId="{38952483-3703-4025-B36A-53183A849D43}" destId="{9B3F1C79-172D-41C3-BC11-6085F56E7129}" srcOrd="7" destOrd="0" presId="urn:microsoft.com/office/officeart/2005/8/layout/radial6"/>
    <dgm:cxn modelId="{EA3D0279-822F-46D6-903F-E847E19C448B}" type="presParOf" srcId="{38952483-3703-4025-B36A-53183A849D43}" destId="{BF47C6B0-2F8C-43D4-BE3D-663783EBA346}" srcOrd="8" destOrd="0" presId="urn:microsoft.com/office/officeart/2005/8/layout/radial6"/>
    <dgm:cxn modelId="{6448D567-6F39-471D-901F-B62E1B76E499}" type="presParOf" srcId="{38952483-3703-4025-B36A-53183A849D43}" destId="{6717E131-D951-46E7-A862-1FB30DF9740A}" srcOrd="9" destOrd="0" presId="urn:microsoft.com/office/officeart/2005/8/layout/radial6"/>
    <dgm:cxn modelId="{D20CF421-D9E5-47B4-81D4-2AE68B8222BD}" type="presParOf" srcId="{38952483-3703-4025-B36A-53183A849D43}" destId="{6CCAE26A-0EF2-4727-9F48-BA69EDBF10CC}" srcOrd="10" destOrd="0" presId="urn:microsoft.com/office/officeart/2005/8/layout/radial6"/>
    <dgm:cxn modelId="{0289D616-0DFF-4114-B636-C851947C51BE}" type="presParOf" srcId="{38952483-3703-4025-B36A-53183A849D43}" destId="{B8A4DB4C-50BE-4053-985C-7FAF3CACFBF1}" srcOrd="11" destOrd="0" presId="urn:microsoft.com/office/officeart/2005/8/layout/radial6"/>
    <dgm:cxn modelId="{0D709F7D-4A30-4472-A6ED-3F3C31E1EF2D}" type="presParOf" srcId="{38952483-3703-4025-B36A-53183A849D43}" destId="{8376C10F-8D18-4EC0-B9C2-64774C53446F}" srcOrd="12" destOrd="0" presId="urn:microsoft.com/office/officeart/2005/8/layout/radial6"/>
    <dgm:cxn modelId="{08877DD6-5F2C-42B8-86AE-C0D7AD0F3923}" type="presParOf" srcId="{38952483-3703-4025-B36A-53183A849D43}" destId="{103A25A4-EB5E-45F1-886C-D87305B7443D}" srcOrd="13" destOrd="0" presId="urn:microsoft.com/office/officeart/2005/8/layout/radial6"/>
    <dgm:cxn modelId="{4A072776-C7D7-4F7E-A690-BC41F572CE04}" type="presParOf" srcId="{38952483-3703-4025-B36A-53183A849D43}" destId="{6061FD67-7147-448C-836F-D1FBCD77119E}" srcOrd="14" destOrd="0" presId="urn:microsoft.com/office/officeart/2005/8/layout/radial6"/>
    <dgm:cxn modelId="{8E10D62E-1F77-481C-B2F9-AE3140797334}" type="presParOf" srcId="{38952483-3703-4025-B36A-53183A849D43}" destId="{DD5740A4-171A-49EC-8643-327BB6C895FB}"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5740A4-171A-49EC-8643-327BB6C895FB}">
      <dsp:nvSpPr>
        <dsp:cNvPr id="0" name=""/>
        <dsp:cNvSpPr/>
      </dsp:nvSpPr>
      <dsp:spPr>
        <a:xfrm>
          <a:off x="2263714" y="629680"/>
          <a:ext cx="4202232" cy="4202232"/>
        </a:xfrm>
        <a:prstGeom prst="blockArc">
          <a:avLst>
            <a:gd name="adj1" fmla="val 11880000"/>
            <a:gd name="adj2" fmla="val 16200000"/>
            <a:gd name="adj3" fmla="val 4642"/>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376C10F-8D18-4EC0-B9C2-64774C53446F}">
      <dsp:nvSpPr>
        <dsp:cNvPr id="0" name=""/>
        <dsp:cNvSpPr/>
      </dsp:nvSpPr>
      <dsp:spPr>
        <a:xfrm>
          <a:off x="2263714" y="629680"/>
          <a:ext cx="4202232" cy="4202232"/>
        </a:xfrm>
        <a:prstGeom prst="blockArc">
          <a:avLst>
            <a:gd name="adj1" fmla="val 7560000"/>
            <a:gd name="adj2" fmla="val 11880000"/>
            <a:gd name="adj3" fmla="val 464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717E131-D951-46E7-A862-1FB30DF9740A}">
      <dsp:nvSpPr>
        <dsp:cNvPr id="0" name=""/>
        <dsp:cNvSpPr/>
      </dsp:nvSpPr>
      <dsp:spPr>
        <a:xfrm>
          <a:off x="2263714" y="629680"/>
          <a:ext cx="4202232" cy="4202232"/>
        </a:xfrm>
        <a:prstGeom prst="blockArc">
          <a:avLst>
            <a:gd name="adj1" fmla="val 3240000"/>
            <a:gd name="adj2" fmla="val 7560000"/>
            <a:gd name="adj3" fmla="val 464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92E2CF-E541-4F9E-A005-5508F5EC9B4C}">
      <dsp:nvSpPr>
        <dsp:cNvPr id="0" name=""/>
        <dsp:cNvSpPr/>
      </dsp:nvSpPr>
      <dsp:spPr>
        <a:xfrm>
          <a:off x="2263714" y="629680"/>
          <a:ext cx="4202232" cy="4202232"/>
        </a:xfrm>
        <a:prstGeom prst="blockArc">
          <a:avLst>
            <a:gd name="adj1" fmla="val 20520000"/>
            <a:gd name="adj2" fmla="val 3240000"/>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F4CE096-DC14-458A-95AD-94425F1DD1B7}">
      <dsp:nvSpPr>
        <dsp:cNvPr id="0" name=""/>
        <dsp:cNvSpPr/>
      </dsp:nvSpPr>
      <dsp:spPr>
        <a:xfrm>
          <a:off x="2263714" y="629680"/>
          <a:ext cx="4202232" cy="4202232"/>
        </a:xfrm>
        <a:prstGeom prst="blockArc">
          <a:avLst>
            <a:gd name="adj1" fmla="val 16200000"/>
            <a:gd name="adj2" fmla="val 20520000"/>
            <a:gd name="adj3" fmla="val 464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19B9E3-3388-4CA2-BE27-954A0D5E42BA}">
      <dsp:nvSpPr>
        <dsp:cNvPr id="0" name=""/>
        <dsp:cNvSpPr/>
      </dsp:nvSpPr>
      <dsp:spPr>
        <a:xfrm>
          <a:off x="3328469" y="1703047"/>
          <a:ext cx="2072722" cy="2055499"/>
        </a:xfrm>
        <a:prstGeom prst="ellipse">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fr-FR" sz="1400" b="1" kern="1200" dirty="0" smtClean="0"/>
            <a:t>Accompagnement ANAP</a:t>
          </a:r>
          <a:endParaRPr lang="fr-FR" sz="1400" b="1" kern="1200" dirty="0"/>
        </a:p>
      </dsp:txBody>
      <dsp:txXfrm>
        <a:off x="3632012" y="2004068"/>
        <a:ext cx="1465636" cy="1453457"/>
      </dsp:txXfrm>
    </dsp:sp>
    <dsp:sp modelId="{B0EAC22F-F1B7-4E5F-A0AD-F6D3010E6394}">
      <dsp:nvSpPr>
        <dsp:cNvPr id="0" name=""/>
        <dsp:cNvSpPr/>
      </dsp:nvSpPr>
      <dsp:spPr>
        <a:xfrm>
          <a:off x="3687514" y="1131"/>
          <a:ext cx="1354632" cy="1354632"/>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b="1" kern="1200" dirty="0" smtClean="0"/>
            <a:t>1</a:t>
          </a:r>
        </a:p>
        <a:p>
          <a:pPr lvl="0" algn="ctr" defTabSz="1066800">
            <a:lnSpc>
              <a:spcPct val="90000"/>
            </a:lnSpc>
            <a:spcBef>
              <a:spcPct val="0"/>
            </a:spcBef>
            <a:spcAft>
              <a:spcPct val="35000"/>
            </a:spcAft>
          </a:pPr>
          <a:r>
            <a:rPr lang="fr-FR" sz="1200" b="1" kern="1200" dirty="0" err="1" smtClean="0"/>
            <a:t>Auto-diagnostic</a:t>
          </a:r>
          <a:endParaRPr lang="fr-FR" sz="1200" b="1" kern="1200" dirty="0"/>
        </a:p>
      </dsp:txBody>
      <dsp:txXfrm>
        <a:off x="3885895" y="199512"/>
        <a:ext cx="957870" cy="957870"/>
      </dsp:txXfrm>
    </dsp:sp>
    <dsp:sp modelId="{3601F317-9263-4857-B615-F5B962A7463B}">
      <dsp:nvSpPr>
        <dsp:cNvPr id="0" name=""/>
        <dsp:cNvSpPr/>
      </dsp:nvSpPr>
      <dsp:spPr>
        <a:xfrm>
          <a:off x="5639415" y="1419270"/>
          <a:ext cx="1354632" cy="1354632"/>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b="1" kern="1200" dirty="0" smtClean="0"/>
            <a:t>2</a:t>
          </a:r>
        </a:p>
        <a:p>
          <a:pPr lvl="0" algn="ctr" defTabSz="1066800">
            <a:lnSpc>
              <a:spcPct val="90000"/>
            </a:lnSpc>
            <a:spcBef>
              <a:spcPct val="0"/>
            </a:spcBef>
            <a:spcAft>
              <a:spcPct val="35000"/>
            </a:spcAft>
          </a:pPr>
          <a:r>
            <a:rPr lang="fr-FR" sz="1200" b="1" kern="1200" dirty="0" smtClean="0"/>
            <a:t>Offre d’expertise via la Plate-forme</a:t>
          </a:r>
          <a:endParaRPr lang="fr-FR" sz="1200" b="1" kern="1200" dirty="0"/>
        </a:p>
      </dsp:txBody>
      <dsp:txXfrm>
        <a:off x="5837796" y="1617651"/>
        <a:ext cx="957870" cy="957870"/>
      </dsp:txXfrm>
    </dsp:sp>
    <dsp:sp modelId="{9B3F1C79-172D-41C3-BC11-6085F56E7129}">
      <dsp:nvSpPr>
        <dsp:cNvPr id="0" name=""/>
        <dsp:cNvSpPr/>
      </dsp:nvSpPr>
      <dsp:spPr>
        <a:xfrm>
          <a:off x="4862794" y="3713866"/>
          <a:ext cx="1416755" cy="135463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b="1" kern="1200" dirty="0" smtClean="0"/>
            <a:t>3</a:t>
          </a:r>
        </a:p>
        <a:p>
          <a:pPr lvl="0" algn="ctr" defTabSz="1066800">
            <a:lnSpc>
              <a:spcPct val="90000"/>
            </a:lnSpc>
            <a:spcBef>
              <a:spcPct val="0"/>
            </a:spcBef>
            <a:spcAft>
              <a:spcPct val="35000"/>
            </a:spcAft>
          </a:pPr>
          <a:r>
            <a:rPr lang="fr-FR" sz="1200" b="1" kern="1200" dirty="0" smtClean="0"/>
            <a:t>Appui métier par des ambassadeurs</a:t>
          </a:r>
          <a:endParaRPr lang="fr-FR" sz="1200" b="1" kern="1200" dirty="0"/>
        </a:p>
      </dsp:txBody>
      <dsp:txXfrm>
        <a:off x="5070273" y="3912247"/>
        <a:ext cx="1001797" cy="957870"/>
      </dsp:txXfrm>
    </dsp:sp>
    <dsp:sp modelId="{6CCAE26A-0EF2-4727-9F48-BA69EDBF10CC}">
      <dsp:nvSpPr>
        <dsp:cNvPr id="0" name=""/>
        <dsp:cNvSpPr/>
      </dsp:nvSpPr>
      <dsp:spPr>
        <a:xfrm>
          <a:off x="2481174" y="3713866"/>
          <a:ext cx="1354632" cy="135463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b="1" kern="1200" dirty="0" smtClean="0"/>
            <a:t>4</a:t>
          </a:r>
        </a:p>
        <a:p>
          <a:pPr lvl="0" algn="ctr" defTabSz="1066800">
            <a:lnSpc>
              <a:spcPct val="90000"/>
            </a:lnSpc>
            <a:spcBef>
              <a:spcPct val="0"/>
            </a:spcBef>
            <a:spcAft>
              <a:spcPct val="35000"/>
            </a:spcAft>
          </a:pPr>
          <a:r>
            <a:rPr lang="fr-FR" sz="1200" b="1" kern="1200" dirty="0" smtClean="0"/>
            <a:t>Appui ponctuel par l’ANAP</a:t>
          </a:r>
          <a:endParaRPr lang="fr-FR" sz="1200" b="1" kern="1200" dirty="0"/>
        </a:p>
      </dsp:txBody>
      <dsp:txXfrm>
        <a:off x="2679555" y="3912247"/>
        <a:ext cx="957870" cy="957870"/>
      </dsp:txXfrm>
    </dsp:sp>
    <dsp:sp modelId="{103A25A4-EB5E-45F1-886C-D87305B7443D}">
      <dsp:nvSpPr>
        <dsp:cNvPr id="0" name=""/>
        <dsp:cNvSpPr/>
      </dsp:nvSpPr>
      <dsp:spPr>
        <a:xfrm>
          <a:off x="1735614" y="1419270"/>
          <a:ext cx="1354632" cy="1354632"/>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b="1" kern="1200" dirty="0" smtClean="0"/>
            <a:t>5</a:t>
          </a:r>
        </a:p>
        <a:p>
          <a:pPr lvl="0" algn="ctr" defTabSz="1066800">
            <a:lnSpc>
              <a:spcPct val="90000"/>
            </a:lnSpc>
            <a:spcBef>
              <a:spcPct val="0"/>
            </a:spcBef>
            <a:spcAft>
              <a:spcPct val="35000"/>
            </a:spcAft>
          </a:pPr>
          <a:r>
            <a:rPr lang="fr-FR" sz="1200" b="1" kern="1200" dirty="0" smtClean="0"/>
            <a:t>Journées d’information</a:t>
          </a:r>
          <a:endParaRPr lang="fr-FR" sz="1200" b="1" kern="1200" dirty="0"/>
        </a:p>
      </dsp:txBody>
      <dsp:txXfrm>
        <a:off x="1933995" y="1617651"/>
        <a:ext cx="957870" cy="95787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lIns="91973" tIns="45986" rIns="91973" bIns="45986" rtlCol="0"/>
          <a:lstStyle>
            <a:lvl1pPr algn="l">
              <a:defRPr sz="1200" b="0"/>
            </a:lvl1pPr>
          </a:lstStyle>
          <a:p>
            <a:pPr>
              <a:defRPr/>
            </a:pPr>
            <a:endParaRPr lang="fr-FR"/>
          </a:p>
        </p:txBody>
      </p:sp>
      <p:sp>
        <p:nvSpPr>
          <p:cNvPr id="3" name="Espace réservé de la date 2"/>
          <p:cNvSpPr>
            <a:spLocks noGrp="1"/>
          </p:cNvSpPr>
          <p:nvPr>
            <p:ph type="dt" sz="quarter" idx="1"/>
          </p:nvPr>
        </p:nvSpPr>
        <p:spPr>
          <a:xfrm>
            <a:off x="3851275" y="0"/>
            <a:ext cx="2944813" cy="496888"/>
          </a:xfrm>
          <a:prstGeom prst="rect">
            <a:avLst/>
          </a:prstGeom>
        </p:spPr>
        <p:txBody>
          <a:bodyPr vert="horz" lIns="91973" tIns="45986" rIns="91973" bIns="45986" rtlCol="0"/>
          <a:lstStyle>
            <a:lvl1pPr algn="r">
              <a:defRPr sz="1200" b="0"/>
            </a:lvl1pPr>
          </a:lstStyle>
          <a:p>
            <a:pPr>
              <a:defRPr/>
            </a:pPr>
            <a:fld id="{FD8D37FF-4F79-47D3-8B88-CA5BEAE0DA59}" type="datetimeFigureOut">
              <a:rPr lang="fr-FR"/>
              <a:pPr>
                <a:defRPr/>
              </a:pPr>
              <a:t>01/10/2015</a:t>
            </a:fld>
            <a:endParaRPr lang="fr-FR"/>
          </a:p>
        </p:txBody>
      </p:sp>
      <p:sp>
        <p:nvSpPr>
          <p:cNvPr id="4" name="Espace réservé du pied de page 3"/>
          <p:cNvSpPr>
            <a:spLocks noGrp="1"/>
          </p:cNvSpPr>
          <p:nvPr>
            <p:ph type="ftr" sz="quarter" idx="2"/>
          </p:nvPr>
        </p:nvSpPr>
        <p:spPr>
          <a:xfrm>
            <a:off x="0" y="9428167"/>
            <a:ext cx="2944813" cy="496887"/>
          </a:xfrm>
          <a:prstGeom prst="rect">
            <a:avLst/>
          </a:prstGeom>
        </p:spPr>
        <p:txBody>
          <a:bodyPr vert="horz" lIns="91973" tIns="45986" rIns="91973" bIns="45986" rtlCol="0" anchor="b"/>
          <a:lstStyle>
            <a:lvl1pPr algn="l">
              <a:defRPr sz="1200" b="0"/>
            </a:lvl1pPr>
          </a:lstStyle>
          <a:p>
            <a:pPr>
              <a:defRPr/>
            </a:pPr>
            <a:endParaRPr lang="fr-FR"/>
          </a:p>
        </p:txBody>
      </p:sp>
      <p:sp>
        <p:nvSpPr>
          <p:cNvPr id="5" name="Espace réservé du numéro de diapositive 4"/>
          <p:cNvSpPr>
            <a:spLocks noGrp="1"/>
          </p:cNvSpPr>
          <p:nvPr>
            <p:ph type="sldNum" sz="quarter" idx="3"/>
          </p:nvPr>
        </p:nvSpPr>
        <p:spPr>
          <a:xfrm>
            <a:off x="3851275" y="9428167"/>
            <a:ext cx="2944813" cy="496887"/>
          </a:xfrm>
          <a:prstGeom prst="rect">
            <a:avLst/>
          </a:prstGeom>
        </p:spPr>
        <p:txBody>
          <a:bodyPr vert="horz" lIns="91973" tIns="45986" rIns="91973" bIns="45986" rtlCol="0" anchor="b"/>
          <a:lstStyle>
            <a:lvl1pPr algn="r">
              <a:defRPr sz="1200" b="0"/>
            </a:lvl1pPr>
          </a:lstStyle>
          <a:p>
            <a:pPr>
              <a:defRPr/>
            </a:pPr>
            <a:fld id="{2D8B48FA-3B99-4E5E-B9EF-2F6CF06A7F98}" type="slidenum">
              <a:rPr lang="fr-FR"/>
              <a:pPr>
                <a:defRPr/>
              </a:pPr>
              <a:t>‹N°›</a:t>
            </a:fld>
            <a:endParaRPr lang="fr-FR"/>
          </a:p>
        </p:txBody>
      </p:sp>
    </p:spTree>
    <p:extLst>
      <p:ext uri="{BB962C8B-B14F-4D97-AF65-F5344CB8AC3E}">
        <p14:creationId xmlns:p14="http://schemas.microsoft.com/office/powerpoint/2010/main" val="2311894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973" tIns="45986" rIns="91973" bIns="45986" numCol="1" anchor="t" anchorCtr="0" compatLnSpc="1">
            <a:prstTxWarp prst="textNoShape">
              <a:avLst/>
            </a:prstTxWarp>
          </a:bodyPr>
          <a:lstStyle>
            <a:lvl1pPr>
              <a:defRPr sz="1200" b="0"/>
            </a:lvl1pPr>
          </a:lstStyle>
          <a:p>
            <a:pPr>
              <a:defRPr/>
            </a:pPr>
            <a:endParaRPr lang="fr-FR"/>
          </a:p>
        </p:txBody>
      </p:sp>
      <p:sp>
        <p:nvSpPr>
          <p:cNvPr id="5123" name="Rectangle 3"/>
          <p:cNvSpPr>
            <a:spLocks noGrp="1" noChangeArrowheads="1"/>
          </p:cNvSpPr>
          <p:nvPr>
            <p:ph type="dt" idx="1"/>
          </p:nvPr>
        </p:nvSpPr>
        <p:spPr bwMode="auto">
          <a:xfrm>
            <a:off x="3851275" y="0"/>
            <a:ext cx="2944813" cy="496888"/>
          </a:xfrm>
          <a:prstGeom prst="rect">
            <a:avLst/>
          </a:prstGeom>
          <a:noFill/>
          <a:ln w="9525">
            <a:noFill/>
            <a:miter lim="800000"/>
            <a:headEnd/>
            <a:tailEnd/>
          </a:ln>
          <a:effectLst/>
        </p:spPr>
        <p:txBody>
          <a:bodyPr vert="horz" wrap="square" lIns="91973" tIns="45986" rIns="91973" bIns="45986" numCol="1" anchor="t" anchorCtr="0" compatLnSpc="1">
            <a:prstTxWarp prst="textNoShape">
              <a:avLst/>
            </a:prstTxWarp>
          </a:bodyPr>
          <a:lstStyle>
            <a:lvl1pPr algn="r">
              <a:defRPr sz="1200" b="0"/>
            </a:lvl1pPr>
          </a:lstStyle>
          <a:p>
            <a:pPr>
              <a:defRPr/>
            </a:pPr>
            <a:endParaRPr lang="fr-FR"/>
          </a:p>
        </p:txBody>
      </p:sp>
      <p:sp>
        <p:nvSpPr>
          <p:cNvPr id="1536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3" y="4714877"/>
            <a:ext cx="5438775" cy="4467225"/>
          </a:xfrm>
          <a:prstGeom prst="rect">
            <a:avLst/>
          </a:prstGeom>
          <a:noFill/>
          <a:ln w="9525">
            <a:noFill/>
            <a:miter lim="800000"/>
            <a:headEnd/>
            <a:tailEnd/>
          </a:ln>
          <a:effectLst/>
        </p:spPr>
        <p:txBody>
          <a:bodyPr vert="horz" wrap="square" lIns="91973" tIns="45986" rIns="91973" bIns="45986"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0" y="9428167"/>
            <a:ext cx="2944813" cy="496887"/>
          </a:xfrm>
          <a:prstGeom prst="rect">
            <a:avLst/>
          </a:prstGeom>
          <a:noFill/>
          <a:ln w="9525">
            <a:noFill/>
            <a:miter lim="800000"/>
            <a:headEnd/>
            <a:tailEnd/>
          </a:ln>
          <a:effectLst/>
        </p:spPr>
        <p:txBody>
          <a:bodyPr vert="horz" wrap="square" lIns="91973" tIns="45986" rIns="91973" bIns="45986" numCol="1" anchor="b" anchorCtr="0" compatLnSpc="1">
            <a:prstTxWarp prst="textNoShape">
              <a:avLst/>
            </a:prstTxWarp>
          </a:bodyPr>
          <a:lstStyle>
            <a:lvl1pPr>
              <a:defRPr sz="1200" b="0"/>
            </a:lvl1pPr>
          </a:lstStyle>
          <a:p>
            <a:pPr>
              <a:defRPr/>
            </a:pPr>
            <a:endParaRPr lang="fr-FR"/>
          </a:p>
        </p:txBody>
      </p:sp>
      <p:sp>
        <p:nvSpPr>
          <p:cNvPr id="5127" name="Rectangle 7"/>
          <p:cNvSpPr>
            <a:spLocks noGrp="1" noChangeArrowheads="1"/>
          </p:cNvSpPr>
          <p:nvPr>
            <p:ph type="sldNum" sz="quarter" idx="5"/>
          </p:nvPr>
        </p:nvSpPr>
        <p:spPr bwMode="auto">
          <a:xfrm>
            <a:off x="3851275" y="9428167"/>
            <a:ext cx="2944813" cy="496887"/>
          </a:xfrm>
          <a:prstGeom prst="rect">
            <a:avLst/>
          </a:prstGeom>
          <a:noFill/>
          <a:ln w="9525">
            <a:noFill/>
            <a:miter lim="800000"/>
            <a:headEnd/>
            <a:tailEnd/>
          </a:ln>
          <a:effectLst/>
        </p:spPr>
        <p:txBody>
          <a:bodyPr vert="horz" wrap="square" lIns="91973" tIns="45986" rIns="91973" bIns="45986" numCol="1" anchor="b" anchorCtr="0" compatLnSpc="1">
            <a:prstTxWarp prst="textNoShape">
              <a:avLst/>
            </a:prstTxWarp>
          </a:bodyPr>
          <a:lstStyle>
            <a:lvl1pPr algn="r">
              <a:defRPr sz="1200" b="0"/>
            </a:lvl1pPr>
          </a:lstStyle>
          <a:p>
            <a:pPr>
              <a:defRPr/>
            </a:pPr>
            <a:fld id="{FBFA2ACA-53B6-42D6-81EA-3B8890E54B7F}" type="slidenum">
              <a:rPr lang="fr-FR"/>
              <a:pPr>
                <a:defRPr/>
              </a:pPr>
              <a:t>‹N°›</a:t>
            </a:fld>
            <a:endParaRPr lang="fr-FR"/>
          </a:p>
        </p:txBody>
      </p:sp>
    </p:spTree>
    <p:extLst>
      <p:ext uri="{BB962C8B-B14F-4D97-AF65-F5344CB8AC3E}">
        <p14:creationId xmlns:p14="http://schemas.microsoft.com/office/powerpoint/2010/main" val="36901234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fonctionnement global du dispositif sera donc le suivant :</a:t>
            </a:r>
          </a:p>
          <a:p>
            <a:r>
              <a:rPr lang="fr-FR" dirty="0" smtClean="0"/>
              <a:t>au départ sera la plateforme internet, en accès anonyme ouvert à tous.</a:t>
            </a:r>
          </a:p>
          <a:p>
            <a:r>
              <a:rPr lang="fr-FR" dirty="0" smtClean="0"/>
              <a:t>En rentrant quelques données vous concernant, vous pourrez avoir accès à des autodiagnostics,  des outils et productions adaptés à vos besoins vous seront proposés. Si vous vous identifiez sur la plate-forme, la rémanence des données vous évitera de tout ressaisir à chaque visite.</a:t>
            </a:r>
          </a:p>
          <a:p>
            <a:r>
              <a:rPr lang="fr-FR" dirty="0" smtClean="0"/>
              <a:t>Sur la plate-forme, des forums vous permettront d’échanger sur vos difficultés. Des experts sélectionnés par l’ANAP interviendront le cas échéant. Progressivement seront constituées des FAQ avec des réponses validées aux problèmes d'intérêt général.</a:t>
            </a:r>
          </a:p>
          <a:p>
            <a:r>
              <a:rPr lang="fr-FR" dirty="0" smtClean="0"/>
              <a:t>Un réseau d'ambassadeurs de l’ANAP, professionnels ayant une expérience de terrain, pourra fournir des appuis focalisé sur l’utilisation des produits de l’ANAP.</a:t>
            </a:r>
          </a:p>
          <a:p>
            <a:r>
              <a:rPr lang="fr-FR" dirty="0" smtClean="0"/>
              <a:t>Des appuis ponctuels seront possibles, après sélection par l’ARS et la DGOS. Ils consistent en un diagnostic sur une journée, une proposition de programme d’intervention, un suivi téléphonique, et un bilan final.</a:t>
            </a:r>
          </a:p>
          <a:p>
            <a:r>
              <a:rPr lang="fr-FR" dirty="0" smtClean="0"/>
              <a:t>Enfin, des journées nationales de bilan et d’information seront organisées, et l’ANAP pourra répondre à des sollicitations régionales ou </a:t>
            </a:r>
            <a:r>
              <a:rPr lang="fr-FR" dirty="0" err="1" smtClean="0"/>
              <a:t>inter-régionales</a:t>
            </a:r>
            <a:r>
              <a:rPr lang="fr-FR" dirty="0" smtClean="0"/>
              <a:t>.</a:t>
            </a:r>
          </a:p>
        </p:txBody>
      </p:sp>
      <p:sp>
        <p:nvSpPr>
          <p:cNvPr id="4" name="Espace réservé du numéro de diapositive 3"/>
          <p:cNvSpPr>
            <a:spLocks noGrp="1"/>
          </p:cNvSpPr>
          <p:nvPr>
            <p:ph type="sldNum" sz="quarter" idx="10"/>
          </p:nvPr>
        </p:nvSpPr>
        <p:spPr/>
        <p:txBody>
          <a:bodyPr/>
          <a:lstStyle/>
          <a:p>
            <a:pPr>
              <a:defRPr/>
            </a:pPr>
            <a:fld id="{FBFA2ACA-53B6-42D6-81EA-3B8890E54B7F}" type="slidenum">
              <a:rPr lang="fr-FR" smtClean="0"/>
              <a:pPr>
                <a:defRPr/>
              </a:pPr>
              <a:t>2</a:t>
            </a:fld>
            <a:endParaRPr lang="fr-FR"/>
          </a:p>
        </p:txBody>
      </p:sp>
    </p:spTree>
    <p:extLst>
      <p:ext uri="{BB962C8B-B14F-4D97-AF65-F5344CB8AC3E}">
        <p14:creationId xmlns:p14="http://schemas.microsoft.com/office/powerpoint/2010/main" val="1221277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Users/pixelis/Desktop/pour%20masque%20PPT/COUV_PPT_01_OK.png"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file://localhost/Users/pixelis/Desktop/pour%20masque%20PPT/marianne-cartouche.wmf" TargetMode="External"/><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file://localhost/Users/pixelis/Desktop/pour%20masque%20PPT/SLIDE_PPT_v1_OK.png"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file://localhost/Users/pixelis/Desktop/pour%20masque%20PPT/SLIDE_PPT_v2_OK.png"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ANAP">
    <p:spTree>
      <p:nvGrpSpPr>
        <p:cNvPr id="1" name=""/>
        <p:cNvGrpSpPr/>
        <p:nvPr/>
      </p:nvGrpSpPr>
      <p:grpSpPr>
        <a:xfrm>
          <a:off x="0" y="0"/>
          <a:ext cx="0" cy="0"/>
          <a:chOff x="0" y="0"/>
          <a:chExt cx="0" cy="0"/>
        </a:xfrm>
      </p:grpSpPr>
      <p:pic>
        <p:nvPicPr>
          <p:cNvPr id="7" name="COUV_PPT_01_OK.png" descr="/Users/pixelis/Desktop/pour masque PPT/COUV_PPT_01_OK.png"/>
          <p:cNvPicPr>
            <a:picLocks noChangeAspect="1"/>
          </p:cNvPicPr>
          <p:nvPr userDrawn="1"/>
        </p:nvPicPr>
        <p:blipFill>
          <a:blip r:embed="rId2" r:link="rId3" cstate="screen"/>
          <a:stretch>
            <a:fillRect/>
          </a:stretch>
        </p:blipFill>
        <p:spPr>
          <a:xfrm>
            <a:off x="756" y="0"/>
            <a:ext cx="9143244" cy="6857433"/>
          </a:xfrm>
          <a:prstGeom prst="rect">
            <a:avLst/>
          </a:prstGeom>
        </p:spPr>
      </p:pic>
      <p:sp>
        <p:nvSpPr>
          <p:cNvPr id="2" name="Titre 1"/>
          <p:cNvSpPr>
            <a:spLocks noGrp="1"/>
          </p:cNvSpPr>
          <p:nvPr>
            <p:ph type="ctrTitle"/>
          </p:nvPr>
        </p:nvSpPr>
        <p:spPr>
          <a:xfrm>
            <a:off x="685800" y="2130425"/>
            <a:ext cx="7772400" cy="1470025"/>
          </a:xfrm>
          <a:prstGeom prst="rect">
            <a:avLst/>
          </a:prstGeom>
        </p:spPr>
        <p:txBody>
          <a:bodyPr>
            <a:normAutofit/>
          </a:bodyPr>
          <a:lstStyle>
            <a:lvl1pPr algn="l">
              <a:spcAft>
                <a:spcPts val="3600"/>
              </a:spcAft>
              <a:defRPr sz="3200" b="1" i="0" cap="all">
                <a:solidFill>
                  <a:schemeClr val="bg1"/>
                </a:solidFill>
                <a:latin typeface="Arial"/>
                <a:cs typeface="Arial"/>
              </a:defRPr>
            </a:lvl1pPr>
          </a:lstStyle>
          <a:p>
            <a:r>
              <a:rPr lang="fr-FR" smtClean="0"/>
              <a:t>Modifiez le style du titre</a:t>
            </a:r>
            <a:endParaRPr lang="fr-FR" dirty="0"/>
          </a:p>
        </p:txBody>
      </p:sp>
      <p:sp>
        <p:nvSpPr>
          <p:cNvPr id="3" name="Sous-titre 2"/>
          <p:cNvSpPr>
            <a:spLocks noGrp="1"/>
          </p:cNvSpPr>
          <p:nvPr>
            <p:ph type="subTitle" idx="1"/>
          </p:nvPr>
        </p:nvSpPr>
        <p:spPr>
          <a:xfrm>
            <a:off x="685800" y="3778160"/>
            <a:ext cx="7772400" cy="457200"/>
          </a:xfrm>
          <a:prstGeom prst="rect">
            <a:avLst/>
          </a:prstGeom>
        </p:spPr>
        <p:txBody>
          <a:bodyPr wrap="none">
            <a:normAutofit/>
          </a:bodyPr>
          <a:lstStyle>
            <a:lvl1pPr marL="0" indent="0" algn="l">
              <a:buNone/>
              <a:defRPr sz="180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smtClean="0"/>
          </a:p>
        </p:txBody>
      </p:sp>
      <p:sp>
        <p:nvSpPr>
          <p:cNvPr id="9" name="ZoneTexte 8"/>
          <p:cNvSpPr txBox="1"/>
          <p:nvPr userDrawn="1"/>
        </p:nvSpPr>
        <p:spPr>
          <a:xfrm>
            <a:off x="184195" y="6176616"/>
            <a:ext cx="2514600" cy="461665"/>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800" smtClean="0">
                <a:solidFill>
                  <a:srgbClr val="FFFFFF"/>
                </a:solidFill>
                <a:latin typeface="Arial"/>
                <a:cs typeface="Arial"/>
              </a:rPr>
              <a:t>Agence Nationale d’Appui à la Performance </a:t>
            </a:r>
            <a:br>
              <a:rPr lang="fr-FR" sz="800" smtClean="0">
                <a:solidFill>
                  <a:srgbClr val="FFFFFF"/>
                </a:solidFill>
                <a:latin typeface="Arial"/>
                <a:cs typeface="Arial"/>
              </a:rPr>
            </a:br>
            <a:r>
              <a:rPr lang="fr-FR" sz="800" smtClean="0">
                <a:solidFill>
                  <a:srgbClr val="FFFFFF"/>
                </a:solidFill>
                <a:latin typeface="Arial"/>
                <a:cs typeface="Arial"/>
              </a:rPr>
              <a:t>des établissements de santé et médico-sociaux</a:t>
            </a:r>
          </a:p>
          <a:p>
            <a:endParaRPr lang="fr-FR" sz="800">
              <a:solidFill>
                <a:srgbClr val="FFFFFF"/>
              </a:solidFill>
              <a:latin typeface="Arial"/>
              <a:cs typeface="Arial"/>
            </a:endParaRPr>
          </a:p>
        </p:txBody>
      </p:sp>
      <p:pic>
        <p:nvPicPr>
          <p:cNvPr id="10" name="marianne-cartouche.wmf" descr="/Users/pixelis/Desktop/pour masque PPT/marianne-cartouche.wmf"/>
          <p:cNvPicPr>
            <a:picLocks noChangeAspect="1"/>
          </p:cNvPicPr>
          <p:nvPr userDrawn="1"/>
        </p:nvPicPr>
        <p:blipFill>
          <a:blip r:embed="rId4" r:link="rId5" cstate="screen"/>
          <a:stretch>
            <a:fillRect/>
          </a:stretch>
        </p:blipFill>
        <p:spPr>
          <a:xfrm>
            <a:off x="8166956" y="6085412"/>
            <a:ext cx="582488" cy="39158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lide courante ANAP v2">
    <p:spTree>
      <p:nvGrpSpPr>
        <p:cNvPr id="1" name=""/>
        <p:cNvGrpSpPr/>
        <p:nvPr/>
      </p:nvGrpSpPr>
      <p:grpSpPr>
        <a:xfrm>
          <a:off x="0" y="0"/>
          <a:ext cx="0" cy="0"/>
          <a:chOff x="0" y="0"/>
          <a:chExt cx="0" cy="0"/>
        </a:xfrm>
      </p:grpSpPr>
      <p:pic>
        <p:nvPicPr>
          <p:cNvPr id="4" name="SLIDE_PPT_v2_OK.png" descr="/Users/pixelis/Desktop/pour masque PPT/SLIDE_PPT_v2_OK.png"/>
          <p:cNvPicPr>
            <a:picLocks noChangeAspect="1"/>
          </p:cNvPicPr>
          <p:nvPr userDrawn="1"/>
        </p:nvPicPr>
        <p:blipFill>
          <a:blip r:embed="rId2" cstate="screen"/>
          <a:srcRect/>
          <a:stretch>
            <a:fillRect/>
          </a:stretch>
        </p:blipFill>
        <p:spPr bwMode="auto">
          <a:xfrm>
            <a:off x="0" y="0"/>
            <a:ext cx="9144000" cy="963613"/>
          </a:xfrm>
          <a:prstGeom prst="rect">
            <a:avLst/>
          </a:prstGeom>
          <a:noFill/>
          <a:ln w="9525">
            <a:noFill/>
            <a:miter lim="800000"/>
            <a:headEnd/>
            <a:tailEnd/>
          </a:ln>
        </p:spPr>
      </p:pic>
      <p:sp>
        <p:nvSpPr>
          <p:cNvPr id="10" name="Titre 1"/>
          <p:cNvSpPr>
            <a:spLocks noGrp="1"/>
          </p:cNvSpPr>
          <p:nvPr>
            <p:ph type="title"/>
          </p:nvPr>
        </p:nvSpPr>
        <p:spPr>
          <a:xfrm>
            <a:off x="184194" y="838200"/>
            <a:ext cx="8731205" cy="1143000"/>
          </a:xfrm>
          <a:prstGeom prst="rect">
            <a:avLst/>
          </a:prstGeom>
        </p:spPr>
        <p:txBody>
          <a:bodyPr wrap="none">
            <a:noAutofit/>
          </a:bodyPr>
          <a:lstStyle>
            <a:lvl1pPr algn="l">
              <a:defRPr sz="3800" b="1" i="0">
                <a:latin typeface="Arial"/>
                <a:cs typeface="Arial"/>
              </a:defRPr>
            </a:lvl1pPr>
          </a:lstStyle>
          <a:p>
            <a:r>
              <a:rPr lang="fr-FR" dirty="0" smtClean="0"/>
              <a:t>Cliquez et modifiez le titre</a:t>
            </a:r>
            <a:endParaRPr lang="fr-FR" dirty="0"/>
          </a:p>
        </p:txBody>
      </p:sp>
      <p:sp>
        <p:nvSpPr>
          <p:cNvPr id="11" name="Espace réservé du contenu 7"/>
          <p:cNvSpPr>
            <a:spLocks noGrp="1"/>
          </p:cNvSpPr>
          <p:nvPr>
            <p:ph sz="quarter" idx="13"/>
          </p:nvPr>
        </p:nvSpPr>
        <p:spPr>
          <a:xfrm>
            <a:off x="184194" y="2057400"/>
            <a:ext cx="8731205" cy="1371600"/>
          </a:xfrm>
          <a:prstGeom prst="rect">
            <a:avLst/>
          </a:prstGeom>
        </p:spPr>
        <p:txBody>
          <a:bodyPr>
            <a:noAutofit/>
          </a:bodyPr>
          <a:lstStyle>
            <a:lvl1pPr marL="177800" indent="-177800">
              <a:buSzPct val="100000"/>
              <a:defRPr sz="1600" b="1" i="0">
                <a:solidFill>
                  <a:srgbClr val="D1003B"/>
                </a:solidFill>
                <a:latin typeface="Arial"/>
                <a:cs typeface="Arial"/>
              </a:defRPr>
            </a:lvl1pPr>
            <a:lvl2pPr marL="541338" indent="-185738">
              <a:buSzPct val="100000"/>
              <a:buFont typeface="Arial"/>
              <a:buChar char="•"/>
              <a:tabLst>
                <a:tab pos="541338" algn="l"/>
              </a:tabLst>
              <a:defRPr sz="1400">
                <a:latin typeface="Arial"/>
                <a:cs typeface="Arial"/>
              </a:defRPr>
            </a:lvl2pPr>
            <a:lvl3pPr marL="715963" indent="-174625">
              <a:buSzPct val="100000"/>
              <a:buFont typeface="Arial"/>
              <a:buChar char="•"/>
              <a:defRPr sz="1400">
                <a:latin typeface="Arial"/>
                <a:cs typeface="Arial"/>
              </a:defRPr>
            </a:lvl3pPr>
            <a:lvl4pPr marL="896938" indent="-177800">
              <a:buSzPct val="100000"/>
              <a:buFont typeface="Arial"/>
              <a:buChar char="•"/>
              <a:defRPr sz="1400">
                <a:latin typeface="Arial"/>
                <a:cs typeface="Arial"/>
              </a:defRPr>
            </a:lvl4pPr>
            <a:lvl5pPr marL="1074738" indent="-177800">
              <a:buSzPct val="100000"/>
              <a:buFont typeface="Arial"/>
              <a:buChar char="•"/>
              <a:defRPr sz="1400">
                <a:latin typeface="Arial"/>
                <a:cs typeface="Arial"/>
              </a:defRPr>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e la date 2"/>
          <p:cNvSpPr>
            <a:spLocks noGrp="1"/>
          </p:cNvSpPr>
          <p:nvPr>
            <p:ph type="dt" sz="half" idx="14"/>
          </p:nvPr>
        </p:nvSpPr>
        <p:spPr>
          <a:xfrm>
            <a:off x="184150" y="6299200"/>
            <a:ext cx="1416050" cy="365125"/>
          </a:xfrm>
        </p:spPr>
        <p:txBody>
          <a:bodyPr/>
          <a:lstStyle>
            <a:lvl1pPr>
              <a:defRPr sz="800">
                <a:solidFill>
                  <a:srgbClr val="000000"/>
                </a:solidFill>
                <a:latin typeface="Arial"/>
                <a:cs typeface="Arial"/>
              </a:defRPr>
            </a:lvl1pPr>
          </a:lstStyle>
          <a:p>
            <a:pPr>
              <a:defRPr/>
            </a:pPr>
            <a:fld id="{7058D7B5-E7E3-4A9A-ADED-CFDB4D1CE9E7}" type="datetime3">
              <a:rPr lang="fr-FR"/>
              <a:pPr>
                <a:defRPr/>
              </a:pPr>
              <a:t>01.10.15</a:t>
            </a:fld>
            <a:endParaRPr lang="fr-FR" dirty="0"/>
          </a:p>
        </p:txBody>
      </p:sp>
      <p:sp>
        <p:nvSpPr>
          <p:cNvPr id="7" name="Espace réservé du numéro de diapositive 4"/>
          <p:cNvSpPr>
            <a:spLocks noGrp="1"/>
          </p:cNvSpPr>
          <p:nvPr>
            <p:ph type="sldNum" sz="quarter" idx="15"/>
          </p:nvPr>
        </p:nvSpPr>
        <p:spPr>
          <a:xfrm>
            <a:off x="7848600" y="6299200"/>
            <a:ext cx="1066800" cy="365125"/>
          </a:xfrm>
        </p:spPr>
        <p:txBody>
          <a:bodyPr/>
          <a:lstStyle>
            <a:lvl1pPr>
              <a:defRPr sz="800">
                <a:solidFill>
                  <a:schemeClr val="tx1"/>
                </a:solidFill>
                <a:latin typeface="Arial"/>
                <a:cs typeface="Arial"/>
              </a:defRPr>
            </a:lvl1pPr>
          </a:lstStyle>
          <a:p>
            <a:pPr>
              <a:defRPr/>
            </a:pPr>
            <a:fld id="{836B0F43-C37A-424D-B6A5-B0496F1EED66}" type="slidenum">
              <a:rPr lang="fr-FR"/>
              <a:pPr>
                <a:defRPr/>
              </a:pPr>
              <a:t>‹N°›</a:t>
            </a:fld>
            <a:endParaRPr lang="fr-FR" dirty="0"/>
          </a:p>
        </p:txBody>
      </p:sp>
      <p:sp>
        <p:nvSpPr>
          <p:cNvPr id="8" name="Espace réservé du pied de page 12"/>
          <p:cNvSpPr>
            <a:spLocks noGrp="1"/>
          </p:cNvSpPr>
          <p:nvPr>
            <p:ph type="ftr" sz="quarter" idx="16"/>
          </p:nvPr>
        </p:nvSpPr>
        <p:spPr>
          <a:xfrm>
            <a:off x="2209800" y="6299200"/>
            <a:ext cx="5486400" cy="365125"/>
          </a:xfrm>
        </p:spPr>
        <p:txBody>
          <a:bodyPr/>
          <a:lstStyle>
            <a:lvl1pPr algn="l">
              <a:defRPr sz="800">
                <a:solidFill>
                  <a:srgbClr val="000000"/>
                </a:solidFill>
                <a:latin typeface="Arial"/>
                <a:cs typeface="Arial"/>
              </a:defRPr>
            </a:lvl1pPr>
          </a:lstStyle>
          <a:p>
            <a:pPr>
              <a:defRPr/>
            </a:pPr>
            <a:r>
              <a:rPr lang="fr-FR"/>
              <a:t>titre du document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courante ANAP V1">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8" name="Espace réservé du contenu 7"/>
          <p:cNvSpPr>
            <a:spLocks noGrp="1"/>
          </p:cNvSpPr>
          <p:nvPr>
            <p:ph sz="quarter" idx="13"/>
          </p:nvPr>
        </p:nvSpPr>
        <p:spPr>
          <a:xfrm>
            <a:off x="2209800" y="1447800"/>
            <a:ext cx="6705600" cy="4846674"/>
          </a:xfrm>
          <a:prstGeom prst="rect">
            <a:avLst/>
          </a:prstGeom>
        </p:spPr>
        <p:txBody>
          <a:bodyPr>
            <a:noAutofit/>
          </a:bodyPr>
          <a:lstStyle>
            <a:lvl1pPr marL="177800" indent="-177800">
              <a:buSzPct val="100000"/>
              <a:defRPr lang="fr-FR" sz="1600" b="1" i="0" kern="1200" dirty="0" smtClean="0">
                <a:solidFill>
                  <a:srgbClr val="02375E"/>
                </a:solidFill>
                <a:latin typeface="Arial"/>
                <a:ea typeface="+mn-ea"/>
                <a:cs typeface="Arial"/>
              </a:defRPr>
            </a:lvl1pPr>
            <a:lvl2pPr marL="541338" indent="-185738">
              <a:buSzPct val="100000"/>
              <a:buFont typeface="Arial" pitchFamily="34" charset="0"/>
              <a:buChar char="−"/>
              <a:tabLst>
                <a:tab pos="541338" algn="l"/>
              </a:tabLst>
              <a:defRPr sz="1400">
                <a:solidFill>
                  <a:srgbClr val="02375E"/>
                </a:solidFill>
                <a:latin typeface="Arial"/>
                <a:cs typeface="Arial"/>
              </a:defRPr>
            </a:lvl2pPr>
            <a:lvl3pPr marL="71596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vide anap verti">
    <p:spTree>
      <p:nvGrpSpPr>
        <p:cNvPr id="1" name=""/>
        <p:cNvGrpSpPr/>
        <p:nvPr/>
      </p:nvGrpSpPr>
      <p:grpSpPr>
        <a:xfrm>
          <a:off x="0" y="0"/>
          <a:ext cx="0" cy="0"/>
          <a:chOff x="0" y="0"/>
          <a:chExt cx="0" cy="0"/>
        </a:xfrm>
      </p:grpSpPr>
      <p:pic>
        <p:nvPicPr>
          <p:cNvPr id="6" name="SLIDE_PPT_v1_OK.png" descr="/Users/pixelis/Desktop/pour masque PPT/SLIDE_PPT_v1_OK.png"/>
          <p:cNvPicPr>
            <a:picLocks noChangeAspect="1"/>
          </p:cNvPicPr>
          <p:nvPr userDrawn="1"/>
        </p:nvPicPr>
        <p:blipFill>
          <a:blip r:embed="rId2" r:link="rId3" cstate="screen"/>
          <a:stretch>
            <a:fillRect/>
          </a:stretch>
        </p:blipFill>
        <p:spPr>
          <a:xfrm>
            <a:off x="0" y="0"/>
            <a:ext cx="2944125" cy="6857433"/>
          </a:xfrm>
          <a:prstGeom prst="rect">
            <a:avLst/>
          </a:prstGeom>
        </p:spPr>
      </p:pic>
      <p:sp>
        <p:nvSpPr>
          <p:cNvPr id="2" name="Titre 1"/>
          <p:cNvSpPr>
            <a:spLocks noGrp="1"/>
          </p:cNvSpPr>
          <p:nvPr>
            <p:ph type="title" hasCustomPrompt="1"/>
          </p:nvPr>
        </p:nvSpPr>
        <p:spPr>
          <a:xfrm>
            <a:off x="2387224" y="228600"/>
            <a:ext cx="6705600" cy="628632"/>
          </a:xfrm>
          <a:prstGeom prst="rect">
            <a:avLst/>
          </a:prstGeom>
        </p:spPr>
        <p:txBody>
          <a:bodyPr wrap="none">
            <a:normAutofit/>
          </a:bodyPr>
          <a:lstStyle>
            <a:lvl1pPr algn="l">
              <a:defRPr sz="2000" b="1" i="0">
                <a:latin typeface="Arial"/>
                <a:cs typeface="Arial"/>
              </a:defRPr>
            </a:lvl1pPr>
          </a:lstStyle>
          <a:p>
            <a:r>
              <a:rPr lang="fr-FR" dirty="0" smtClean="0"/>
              <a:t>Cliquez et modifiez le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9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1379560"/>
            <a:ext cx="87300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lide courante ANAP v2">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6"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
        <p:nvSpPr>
          <p:cNvPr id="7" name="Espace réservé du contenu 7"/>
          <p:cNvSpPr>
            <a:spLocks noGrp="1"/>
          </p:cNvSpPr>
          <p:nvPr>
            <p:ph sz="quarter" idx="13"/>
          </p:nvPr>
        </p:nvSpPr>
        <p:spPr>
          <a:xfrm>
            <a:off x="2809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8" name="Espace réservé du contenu 7"/>
          <p:cNvSpPr>
            <a:spLocks noGrp="1"/>
          </p:cNvSpPr>
          <p:nvPr>
            <p:ph sz="quarter" idx="14"/>
          </p:nvPr>
        </p:nvSpPr>
        <p:spPr>
          <a:xfrm>
            <a:off x="4881772" y="1379560"/>
            <a:ext cx="4129200" cy="5104800"/>
          </a:xfrm>
          <a:prstGeom prst="rect">
            <a:avLst/>
          </a:prstGeom>
        </p:spPr>
        <p:txBody>
          <a:bodyPr>
            <a:noAutofit/>
          </a:bodyPr>
          <a:lstStyle>
            <a:lvl1pPr marL="273050" indent="-177800">
              <a:buSzPct val="100000"/>
              <a:buFont typeface="Arial" pitchFamily="34" charset="0"/>
              <a:buChar char="•"/>
              <a:defRPr lang="fr-FR" sz="1600" b="1" i="0" kern="1200" dirty="0" smtClean="0">
                <a:solidFill>
                  <a:srgbClr val="02375E"/>
                </a:solidFill>
                <a:latin typeface="Arial"/>
                <a:ea typeface="+mn-ea"/>
                <a:cs typeface="Arial"/>
              </a:defRPr>
            </a:lvl1pPr>
            <a:lvl2pPr marL="622300" indent="-185738">
              <a:buSzPct val="100000"/>
              <a:buFont typeface="Arial" pitchFamily="34" charset="0"/>
              <a:buChar char="−"/>
              <a:tabLst>
                <a:tab pos="627063" algn="l"/>
              </a:tabLst>
              <a:defRPr sz="1400">
                <a:solidFill>
                  <a:srgbClr val="02375E"/>
                </a:solidFill>
                <a:latin typeface="Arial"/>
                <a:cs typeface="Arial"/>
              </a:defRPr>
            </a:lvl2pPr>
            <a:lvl3pPr marL="811213" indent="-174625">
              <a:buSzPct val="100000"/>
              <a:buFont typeface="Wingdings" pitchFamily="2" charset="2"/>
              <a:buChar char="ü"/>
              <a:defRPr lang="fr-FR" sz="1400" kern="1200" dirty="0" smtClean="0">
                <a:solidFill>
                  <a:srgbClr val="02375E"/>
                </a:solidFill>
                <a:latin typeface="Arial"/>
                <a:ea typeface="+mn-ea"/>
                <a:cs typeface="Arial"/>
              </a:defRPr>
            </a:lvl3pPr>
            <a:lvl4pPr marL="896938" indent="-177800">
              <a:buSzPct val="100000"/>
              <a:buFont typeface="Arial"/>
              <a:buChar char="•"/>
              <a:defRPr lang="fr-FR" sz="1400" kern="1200" dirty="0" smtClean="0">
                <a:solidFill>
                  <a:srgbClr val="02375E"/>
                </a:solidFill>
                <a:latin typeface="Arial"/>
                <a:ea typeface="+mn-ea"/>
                <a:cs typeface="Arial"/>
              </a:defRPr>
            </a:lvl4pPr>
            <a:lvl5pPr marL="1074738" indent="-177800">
              <a:buSzPct val="100000"/>
              <a:buFont typeface="Arial"/>
              <a:buChar char="•"/>
              <a:defRPr lang="fr-FR" sz="1400" kern="1200" dirty="0">
                <a:solidFill>
                  <a:srgbClr val="02375E"/>
                </a:solidFill>
                <a:latin typeface="Arial"/>
                <a:ea typeface="+mn-ea"/>
                <a:cs typeface="Aria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anap">
    <p:spTree>
      <p:nvGrpSpPr>
        <p:cNvPr id="1" name=""/>
        <p:cNvGrpSpPr/>
        <p:nvPr/>
      </p:nvGrpSpPr>
      <p:grpSpPr>
        <a:xfrm>
          <a:off x="0" y="0"/>
          <a:ext cx="0" cy="0"/>
          <a:chOff x="0" y="0"/>
          <a:chExt cx="0" cy="0"/>
        </a:xfrm>
      </p:grpSpPr>
      <p:pic>
        <p:nvPicPr>
          <p:cNvPr id="9" name="SLIDE_PPT_v2_OK.png" descr="/Users/pixelis/Desktop/pour masque PPT/SLIDE_PPT_v2_OK.png"/>
          <p:cNvPicPr>
            <a:picLocks noChangeAspect="1"/>
          </p:cNvPicPr>
          <p:nvPr userDrawn="1"/>
        </p:nvPicPr>
        <p:blipFill>
          <a:blip r:embed="rId2" r:link="rId3" cstate="screen"/>
          <a:srcRect/>
          <a:stretch>
            <a:fillRect/>
          </a:stretch>
        </p:blipFill>
        <p:spPr>
          <a:xfrm>
            <a:off x="378" y="85059"/>
            <a:ext cx="9143244" cy="616686"/>
          </a:xfrm>
          <a:prstGeom prst="rect">
            <a:avLst/>
          </a:prstGeom>
        </p:spPr>
      </p:pic>
      <p:sp>
        <p:nvSpPr>
          <p:cNvPr id="10" name="Titre 1"/>
          <p:cNvSpPr>
            <a:spLocks noGrp="1"/>
          </p:cNvSpPr>
          <p:nvPr>
            <p:ph type="title"/>
          </p:nvPr>
        </p:nvSpPr>
        <p:spPr>
          <a:xfrm>
            <a:off x="280972" y="709016"/>
            <a:ext cx="8730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9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seul anap">
    <p:spTree>
      <p:nvGrpSpPr>
        <p:cNvPr id="1" name=""/>
        <p:cNvGrpSpPr/>
        <p:nvPr/>
      </p:nvGrpSpPr>
      <p:grpSpPr>
        <a:xfrm>
          <a:off x="0" y="0"/>
          <a:ext cx="0" cy="0"/>
          <a:chOff x="0" y="0"/>
          <a:chExt cx="0" cy="0"/>
        </a:xfrm>
      </p:grpSpPr>
      <p:sp>
        <p:nvSpPr>
          <p:cNvPr id="10" name="Titre 1"/>
          <p:cNvSpPr>
            <a:spLocks noGrp="1"/>
          </p:cNvSpPr>
          <p:nvPr>
            <p:ph type="title"/>
          </p:nvPr>
        </p:nvSpPr>
        <p:spPr>
          <a:xfrm>
            <a:off x="963372" y="40264"/>
            <a:ext cx="8028000" cy="447660"/>
          </a:xfrm>
          <a:prstGeom prst="rect">
            <a:avLst/>
          </a:prstGeom>
        </p:spPr>
        <p:txBody>
          <a:bodyPr wrap="none">
            <a:normAutofit/>
          </a:bodyPr>
          <a:lstStyle>
            <a:lvl1pPr algn="l">
              <a:defRPr sz="2000" b="1" i="0">
                <a:latin typeface="Arial"/>
                <a:cs typeface="Arial"/>
              </a:defRPr>
            </a:lvl1pPr>
          </a:lstStyle>
          <a:p>
            <a:r>
              <a:rPr lang="fr-FR" smtClean="0"/>
              <a:t>Modifiez le style du titre</a:t>
            </a:r>
            <a:endParaRPr lang="fr-FR" dirty="0"/>
          </a:p>
        </p:txBody>
      </p:sp>
      <p:pic>
        <p:nvPicPr>
          <p:cNvPr id="99330" name="Picture 2"/>
          <p:cNvPicPr>
            <a:picLocks noChangeAspect="1" noChangeArrowheads="1"/>
          </p:cNvPicPr>
          <p:nvPr userDrawn="1"/>
        </p:nvPicPr>
        <p:blipFill>
          <a:blip r:embed="rId2" cstate="screen"/>
          <a:srcRect/>
          <a:stretch>
            <a:fillRect/>
          </a:stretch>
        </p:blipFill>
        <p:spPr bwMode="auto">
          <a:xfrm>
            <a:off x="27296" y="81888"/>
            <a:ext cx="890706" cy="335163"/>
          </a:xfrm>
          <a:prstGeom prst="rect">
            <a:avLst/>
          </a:prstGeom>
          <a:noFill/>
          <a:ln w="9525">
            <a:noFill/>
            <a:miter lim="800000"/>
            <a:headEnd/>
            <a:tailEnd/>
          </a:ln>
          <a:effectLst/>
        </p:spPr>
      </p:pic>
      <p:sp>
        <p:nvSpPr>
          <p:cNvPr id="5" name="Espace réservé du numéro de diapositive 4"/>
          <p:cNvSpPr txBox="1">
            <a:spLocks/>
          </p:cNvSpPr>
          <p:nvPr userDrawn="1"/>
        </p:nvSpPr>
        <p:spPr>
          <a:xfrm>
            <a:off x="8715404" y="6492875"/>
            <a:ext cx="428596" cy="365125"/>
          </a:xfrm>
          <a:prstGeom prst="rect">
            <a:avLst/>
          </a:prstGeom>
        </p:spPr>
        <p:txBody>
          <a:bodyPr vert="horz" lIns="91440" tIns="45720" rIns="91440" bIns="45720" rtlCol="0" anchor="ctr"/>
          <a:lstStyle>
            <a:lvl1pPr algn="l">
              <a:defRPr sz="900">
                <a:solidFill>
                  <a:schemeClr val="tx1"/>
                </a:solidFill>
                <a:latin typeface="Arial"/>
                <a:cs typeface="Arial"/>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EDA1829-6B1F-AC4A-A852-D4F5C95A9EF4}" type="slidenum">
              <a:rPr kumimoji="0" lang="fr-FR" sz="1000" b="1" i="0" u="none" strike="noStrike" kern="1200" cap="none" spc="0" normalizeH="0" baseline="0" noProof="0" smtClean="0">
                <a:ln>
                  <a:noFill/>
                </a:ln>
                <a:solidFill>
                  <a:srgbClr val="36616C"/>
                </a:solidFill>
                <a:effectLst/>
                <a:uLnTx/>
                <a:uFillTx/>
                <a:latin typeface="Arial"/>
                <a:ea typeface="+mn-ea"/>
                <a:cs typeface="Arial"/>
              </a:rPr>
              <a:pPr marL="0" marR="0" lvl="0" indent="0" algn="l" defTabSz="914400" rtl="0" eaLnBrk="1" fontAlgn="base" latinLnBrk="0" hangingPunct="1">
                <a:lnSpc>
                  <a:spcPct val="100000"/>
                </a:lnSpc>
                <a:spcBef>
                  <a:spcPct val="0"/>
                </a:spcBef>
                <a:spcAft>
                  <a:spcPct val="0"/>
                </a:spcAft>
                <a:buClrTx/>
                <a:buSzTx/>
                <a:buFontTx/>
                <a:buNone/>
                <a:tabLst/>
                <a:defRPr/>
              </a:pPr>
              <a:t>‹N°›</a:t>
            </a:fld>
            <a:endParaRPr kumimoji="0" lang="fr-FR" sz="1000" b="1" i="0" u="none" strike="noStrike" kern="1200" cap="none" spc="0" normalizeH="0" baseline="0" noProof="0">
              <a:ln>
                <a:noFill/>
              </a:ln>
              <a:solidFill>
                <a:srgbClr val="36616C"/>
              </a:solidFill>
              <a:effectLst/>
              <a:uLnTx/>
              <a:uFillTx/>
              <a:latin typeface="Arial"/>
              <a:ea typeface="+mn-ea"/>
              <a:cs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3"/>
          <p:cNvSpPr>
            <a:spLocks noGrp="1"/>
          </p:cNvSpPr>
          <p:nvPr>
            <p:ph type="sldNum" sz="quarter" idx="10"/>
          </p:nvPr>
        </p:nvSpPr>
        <p:spPr/>
        <p:txBody>
          <a:bodyPr/>
          <a:lstStyle>
            <a:lvl1pPr>
              <a:defRPr/>
            </a:lvl1pPr>
          </a:lstStyle>
          <a:p>
            <a:fld id="{0917A99D-E181-4729-9CCB-83E695F44C99}" type="slidenum">
              <a:rPr lang="en-US"/>
              <a:pPr/>
              <a:t>‹N°›</a:t>
            </a:fld>
            <a:endParaRPr lang="en-US"/>
          </a:p>
        </p:txBody>
      </p:sp>
    </p:spTree>
    <p:extLst>
      <p:ext uri="{BB962C8B-B14F-4D97-AF65-F5344CB8AC3E}">
        <p14:creationId xmlns:p14="http://schemas.microsoft.com/office/powerpoint/2010/main" val="356171494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80836D-3979-489A-A2FC-C91D92CB4545}" type="datetimeFigureOut">
              <a:rPr lang="fr-FR" smtClean="0"/>
              <a:pPr/>
              <a:t>01/10/2015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A00A2D4-0BD2-412A-B3E7-01C1D538682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8F4D6-224F-0B4B-8ECE-603744A7B354}" type="datetimeFigureOut">
              <a:rPr lang="fr-FR" smtClean="0"/>
              <a:pPr/>
              <a:t>01/10/2015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241F5-8998-1C40-AECE-9E6A33B2EF7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7" r:id="rId3"/>
    <p:sldLayoutId id="2147483821" r:id="rId4"/>
    <p:sldLayoutId id="2147483822" r:id="rId5"/>
    <p:sldLayoutId id="2147483816" r:id="rId6"/>
    <p:sldLayoutId id="2147483818" r:id="rId7"/>
    <p:sldLayoutId id="2147483824" r:id="rId8"/>
    <p:sldLayoutId id="2147483826" r:id="rId9"/>
    <p:sldLayoutId id="2147483827"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accompagnement-hn@anap.fr"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 hôpital numérique » </a:t>
            </a:r>
            <a:br>
              <a:rPr lang="fr-FR" dirty="0" smtClean="0"/>
            </a:br>
            <a:r>
              <a:rPr lang="fr-FR" dirty="0" smtClean="0"/>
              <a:t/>
            </a:r>
            <a:br>
              <a:rPr lang="fr-FR" dirty="0" smtClean="0"/>
            </a:br>
            <a:r>
              <a:rPr lang="fr-FR" dirty="0" smtClean="0"/>
              <a:t>Accompagnement des établissements à l’atteinte des cibles d’usage</a:t>
            </a:r>
            <a:endParaRPr lang="fr-FR" dirty="0"/>
          </a:p>
        </p:txBody>
      </p:sp>
      <p:sp>
        <p:nvSpPr>
          <p:cNvPr id="3" name="Sous-titre 2"/>
          <p:cNvSpPr>
            <a:spLocks noGrp="1"/>
          </p:cNvSpPr>
          <p:nvPr>
            <p:ph type="subTitle" idx="1"/>
          </p:nvPr>
        </p:nvSpPr>
        <p:spPr>
          <a:xfrm>
            <a:off x="697523" y="4504987"/>
            <a:ext cx="7772400" cy="1268015"/>
          </a:xfrm>
        </p:spPr>
        <p:txBody>
          <a:bodyPr>
            <a:normAutofit/>
          </a:bodyPr>
          <a:lstStyle/>
          <a:p>
            <a:r>
              <a:rPr lang="fr-FR" sz="1600" dirty="0" smtClean="0"/>
              <a:t>Réunion d’information Hôpital Numérique</a:t>
            </a:r>
          </a:p>
          <a:p>
            <a:r>
              <a:rPr lang="fr-FR" sz="1600" dirty="0" smtClean="0"/>
              <a:t>Présentation des Ambassadeurs HN de l’</a:t>
            </a:r>
            <a:r>
              <a:rPr lang="fr-FR" sz="1600" dirty="0" err="1" smtClean="0"/>
              <a:t>Anap</a:t>
            </a:r>
            <a:endParaRPr lang="fr-FR" sz="1600" dirty="0"/>
          </a:p>
        </p:txBody>
      </p:sp>
    </p:spTree>
    <p:extLst>
      <p:ext uri="{BB962C8B-B14F-4D97-AF65-F5344CB8AC3E}">
        <p14:creationId xmlns:p14="http://schemas.microsoft.com/office/powerpoint/2010/main" val="2948353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912" y="634588"/>
            <a:ext cx="8730000" cy="447660"/>
          </a:xfrm>
        </p:spPr>
        <p:txBody>
          <a:bodyPr/>
          <a:lstStyle/>
          <a:p>
            <a:r>
              <a:rPr lang="fr-FR" dirty="0" smtClean="0"/>
              <a:t>Accompagnement ANAP : Une offre en 5 services</a:t>
            </a:r>
            <a:endParaRPr lang="fr-FR" dirty="0"/>
          </a:p>
        </p:txBody>
      </p:sp>
      <p:graphicFrame>
        <p:nvGraphicFramePr>
          <p:cNvPr id="6" name="Espace réservé du contenu 5"/>
          <p:cNvGraphicFramePr>
            <a:graphicFrameLocks noGrp="1"/>
          </p:cNvGraphicFramePr>
          <p:nvPr>
            <p:ph sz="quarter" idx="13"/>
            <p:extLst>
              <p:ext uri="{D42A27DB-BD31-4B8C-83A1-F6EECF244321}">
                <p14:modId xmlns:p14="http://schemas.microsoft.com/office/powerpoint/2010/main" val="3427386259"/>
              </p:ext>
            </p:extLst>
          </p:nvPr>
        </p:nvGraphicFramePr>
        <p:xfrm>
          <a:off x="227825" y="1779896"/>
          <a:ext cx="8729662"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5202419" y="1870371"/>
            <a:ext cx="3805722" cy="800219"/>
          </a:xfrm>
          <a:prstGeom prst="rect">
            <a:avLst/>
          </a:prstGeom>
          <a:noFill/>
        </p:spPr>
        <p:txBody>
          <a:bodyPr wrap="none" rtlCol="0">
            <a:spAutoFit/>
          </a:bodyPr>
          <a:lstStyle/>
          <a:p>
            <a:r>
              <a:rPr lang="fr-FR" sz="1400" dirty="0" smtClean="0">
                <a:solidFill>
                  <a:schemeClr val="accent2">
                    <a:lumMod val="75000"/>
                  </a:schemeClr>
                </a:solidFill>
              </a:rPr>
              <a:t>Diffusion de connaissance et</a:t>
            </a:r>
          </a:p>
          <a:p>
            <a:r>
              <a:rPr lang="fr-FR" sz="1400" dirty="0" smtClean="0">
                <a:solidFill>
                  <a:schemeClr val="accent2">
                    <a:lumMod val="75000"/>
                  </a:schemeClr>
                </a:solidFill>
              </a:rPr>
              <a:t>	diagnostic en ligne</a:t>
            </a:r>
          </a:p>
          <a:p>
            <a:pPr algn="ctr"/>
            <a:r>
              <a:rPr lang="fr-FR" sz="1800" dirty="0" smtClean="0">
                <a:solidFill>
                  <a:schemeClr val="accent2">
                    <a:lumMod val="75000"/>
                  </a:schemeClr>
                </a:solidFill>
              </a:rPr>
              <a:t>www.MonHopitalNumerique.fr</a:t>
            </a:r>
          </a:p>
        </p:txBody>
      </p:sp>
      <p:sp>
        <p:nvSpPr>
          <p:cNvPr id="5" name="ZoneTexte 4"/>
          <p:cNvSpPr txBox="1"/>
          <p:nvPr/>
        </p:nvSpPr>
        <p:spPr>
          <a:xfrm>
            <a:off x="7172696" y="3618151"/>
            <a:ext cx="1971304" cy="523220"/>
          </a:xfrm>
          <a:prstGeom prst="rect">
            <a:avLst/>
          </a:prstGeom>
          <a:noFill/>
        </p:spPr>
        <p:txBody>
          <a:bodyPr wrap="square" rtlCol="0">
            <a:spAutoFit/>
          </a:bodyPr>
          <a:lstStyle/>
          <a:p>
            <a:r>
              <a:rPr lang="fr-FR" sz="1400" dirty="0" smtClean="0">
                <a:solidFill>
                  <a:schemeClr val="accent3">
                    <a:lumMod val="75000"/>
                  </a:schemeClr>
                </a:solidFill>
              </a:rPr>
              <a:t>Forums et</a:t>
            </a:r>
          </a:p>
          <a:p>
            <a:r>
              <a:rPr lang="fr-FR" sz="1400" dirty="0" smtClean="0">
                <a:solidFill>
                  <a:schemeClr val="accent3">
                    <a:lumMod val="75000"/>
                  </a:schemeClr>
                </a:solidFill>
              </a:rPr>
              <a:t>conseils d’experts</a:t>
            </a:r>
          </a:p>
        </p:txBody>
      </p:sp>
      <p:sp>
        <p:nvSpPr>
          <p:cNvPr id="7" name="ZoneTexte 6"/>
          <p:cNvSpPr txBox="1"/>
          <p:nvPr/>
        </p:nvSpPr>
        <p:spPr>
          <a:xfrm>
            <a:off x="6561029" y="5970334"/>
            <a:ext cx="2419198" cy="523220"/>
          </a:xfrm>
          <a:prstGeom prst="rect">
            <a:avLst/>
          </a:prstGeom>
          <a:noFill/>
        </p:spPr>
        <p:txBody>
          <a:bodyPr wrap="square" rtlCol="0">
            <a:spAutoFit/>
          </a:bodyPr>
          <a:lstStyle/>
          <a:p>
            <a:r>
              <a:rPr lang="fr-FR" sz="1400" dirty="0" smtClean="0">
                <a:solidFill>
                  <a:schemeClr val="accent4">
                    <a:lumMod val="75000"/>
                  </a:schemeClr>
                </a:solidFill>
              </a:rPr>
              <a:t>Appui métier par un pair : l’ambassadeur</a:t>
            </a:r>
            <a:endParaRPr lang="fr-FR" sz="1400" b="0" i="1" dirty="0">
              <a:solidFill>
                <a:schemeClr val="accent4">
                  <a:lumMod val="75000"/>
                </a:schemeClr>
              </a:solidFill>
            </a:endParaRPr>
          </a:p>
        </p:txBody>
      </p:sp>
      <p:sp>
        <p:nvSpPr>
          <p:cNvPr id="8" name="ZoneTexte 7"/>
          <p:cNvSpPr txBox="1"/>
          <p:nvPr/>
        </p:nvSpPr>
        <p:spPr>
          <a:xfrm>
            <a:off x="1062451" y="5947432"/>
            <a:ext cx="1865608" cy="523220"/>
          </a:xfrm>
          <a:prstGeom prst="rect">
            <a:avLst/>
          </a:prstGeom>
          <a:noFill/>
        </p:spPr>
        <p:txBody>
          <a:bodyPr wrap="square" rtlCol="0">
            <a:spAutoFit/>
          </a:bodyPr>
          <a:lstStyle/>
          <a:p>
            <a:r>
              <a:rPr lang="fr-FR" sz="1400" dirty="0" smtClean="0">
                <a:solidFill>
                  <a:schemeClr val="accent1">
                    <a:lumMod val="75000"/>
                  </a:schemeClr>
                </a:solidFill>
              </a:rPr>
              <a:t>Aide ponctuelle</a:t>
            </a:r>
          </a:p>
          <a:p>
            <a:r>
              <a:rPr lang="fr-FR" sz="1400" dirty="0" smtClean="0">
                <a:solidFill>
                  <a:schemeClr val="accent1">
                    <a:lumMod val="75000"/>
                  </a:schemeClr>
                </a:solidFill>
              </a:rPr>
              <a:t>sur site</a:t>
            </a:r>
          </a:p>
        </p:txBody>
      </p:sp>
      <p:sp>
        <p:nvSpPr>
          <p:cNvPr id="9" name="ZoneTexte 8"/>
          <p:cNvSpPr txBox="1"/>
          <p:nvPr/>
        </p:nvSpPr>
        <p:spPr>
          <a:xfrm>
            <a:off x="378692" y="2856969"/>
            <a:ext cx="2487339" cy="2246769"/>
          </a:xfrm>
          <a:prstGeom prst="rect">
            <a:avLst/>
          </a:prstGeom>
          <a:noFill/>
        </p:spPr>
        <p:txBody>
          <a:bodyPr wrap="square" rtlCol="0">
            <a:spAutoFit/>
          </a:bodyPr>
          <a:lstStyle/>
          <a:p>
            <a:r>
              <a:rPr lang="fr-FR" sz="1400" dirty="0" smtClean="0">
                <a:solidFill>
                  <a:schemeClr val="accent6">
                    <a:lumMod val="75000"/>
                  </a:schemeClr>
                </a:solidFill>
              </a:rPr>
              <a:t>Journées nationales ANAP</a:t>
            </a:r>
          </a:p>
          <a:p>
            <a:endParaRPr lang="fr-FR" sz="1400" b="0" i="1" dirty="0" smtClean="0">
              <a:solidFill>
                <a:schemeClr val="accent6">
                  <a:lumMod val="75000"/>
                </a:schemeClr>
              </a:solidFill>
            </a:endParaRPr>
          </a:p>
          <a:p>
            <a:endParaRPr lang="fr-FR" sz="1400" b="0" i="1" dirty="0" smtClean="0">
              <a:solidFill>
                <a:schemeClr val="accent6">
                  <a:lumMod val="75000"/>
                </a:schemeClr>
              </a:solidFill>
            </a:endParaRPr>
          </a:p>
          <a:p>
            <a:endParaRPr lang="fr-FR" sz="1400" b="0" i="1" dirty="0" smtClean="0">
              <a:solidFill>
                <a:schemeClr val="accent6">
                  <a:lumMod val="75000"/>
                </a:schemeClr>
              </a:solidFill>
            </a:endParaRPr>
          </a:p>
          <a:p>
            <a:endParaRPr lang="fr-FR" sz="1400" b="0" i="1" dirty="0" smtClean="0">
              <a:solidFill>
                <a:schemeClr val="accent6">
                  <a:lumMod val="75000"/>
                </a:schemeClr>
              </a:solidFill>
            </a:endParaRPr>
          </a:p>
          <a:p>
            <a:endParaRPr lang="fr-FR" sz="1400" b="0" i="1" dirty="0" smtClean="0">
              <a:solidFill>
                <a:schemeClr val="accent6">
                  <a:lumMod val="75000"/>
                </a:schemeClr>
              </a:solidFill>
            </a:endParaRPr>
          </a:p>
          <a:p>
            <a:endParaRPr lang="fr-FR" sz="1400" b="0" i="1" dirty="0" smtClean="0">
              <a:solidFill>
                <a:schemeClr val="accent6">
                  <a:lumMod val="75000"/>
                </a:schemeClr>
              </a:solidFill>
            </a:endParaRPr>
          </a:p>
          <a:p>
            <a:r>
              <a:rPr lang="fr-FR" sz="1400" dirty="0" smtClean="0">
                <a:solidFill>
                  <a:schemeClr val="accent6">
                    <a:lumMod val="75000"/>
                  </a:schemeClr>
                </a:solidFill>
              </a:rPr>
              <a:t>Journées régionales</a:t>
            </a:r>
          </a:p>
          <a:p>
            <a:r>
              <a:rPr lang="fr-FR" sz="1400" b="0" i="1" dirty="0" smtClean="0">
                <a:solidFill>
                  <a:schemeClr val="accent6">
                    <a:lumMod val="75000"/>
                  </a:schemeClr>
                </a:solidFill>
              </a:rPr>
              <a:t>Intervention de </a:t>
            </a:r>
          </a:p>
          <a:p>
            <a:r>
              <a:rPr lang="fr-FR" sz="1400" b="0" i="1" dirty="0" smtClean="0">
                <a:solidFill>
                  <a:schemeClr val="accent6">
                    <a:lumMod val="75000"/>
                  </a:schemeClr>
                </a:solidFill>
              </a:rPr>
              <a:t>l’</a:t>
            </a:r>
            <a:r>
              <a:rPr lang="fr-FR" sz="1400" b="0" i="1" dirty="0" err="1" smtClean="0">
                <a:solidFill>
                  <a:schemeClr val="accent6">
                    <a:lumMod val="75000"/>
                  </a:schemeClr>
                </a:solidFill>
              </a:rPr>
              <a:t>Anap</a:t>
            </a:r>
            <a:r>
              <a:rPr lang="fr-FR" sz="1400" b="0" i="1" dirty="0" smtClean="0">
                <a:solidFill>
                  <a:schemeClr val="accent6">
                    <a:lumMod val="75000"/>
                  </a:schemeClr>
                </a:solidFill>
              </a:rPr>
              <a:t> sur demande</a:t>
            </a:r>
            <a:endParaRPr lang="fr-FR" sz="1400" b="0" i="1" dirty="0">
              <a:solidFill>
                <a:schemeClr val="accent6">
                  <a:lumMod val="75000"/>
                </a:schemeClr>
              </a:solidFill>
            </a:endParaRPr>
          </a:p>
        </p:txBody>
      </p:sp>
      <p:sp>
        <p:nvSpPr>
          <p:cNvPr id="10" name="ZoneTexte 9"/>
          <p:cNvSpPr txBox="1"/>
          <p:nvPr/>
        </p:nvSpPr>
        <p:spPr>
          <a:xfrm>
            <a:off x="0" y="1169603"/>
            <a:ext cx="9144000" cy="787908"/>
          </a:xfrm>
          <a:prstGeom prst="rect">
            <a:avLst/>
          </a:prstGeom>
          <a:noFill/>
        </p:spPr>
        <p:txBody>
          <a:bodyPr wrap="square" rtlCol="0">
            <a:spAutoFit/>
          </a:bodyPr>
          <a:lstStyle/>
          <a:p>
            <a:pPr marL="177800" indent="-177800" algn="ctr" defTabSz="457200" fontAlgn="auto">
              <a:spcBef>
                <a:spcPct val="20000"/>
              </a:spcBef>
              <a:spcAft>
                <a:spcPts val="0"/>
              </a:spcAft>
            </a:pPr>
            <a:r>
              <a:rPr lang="fr-FR" sz="1600" dirty="0" smtClean="0">
                <a:solidFill>
                  <a:srgbClr val="D1003B"/>
                </a:solidFill>
                <a:latin typeface="Arial" pitchFamily="34" charset="0"/>
                <a:cs typeface="Arial" pitchFamily="34" charset="0"/>
              </a:rPr>
              <a:t>Ambition : </a:t>
            </a:r>
            <a:r>
              <a:rPr lang="fr-FR" sz="1600" b="0" dirty="0" smtClean="0">
                <a:solidFill>
                  <a:prstClr val="black"/>
                </a:solidFill>
                <a:latin typeface="Arial" pitchFamily="34" charset="0"/>
                <a:cs typeface="Arial" pitchFamily="34" charset="0"/>
              </a:rPr>
              <a:t>s’appuyer sur l’expérience de ceux ayant réussit leur déploiement</a:t>
            </a:r>
          </a:p>
          <a:p>
            <a:pPr marL="177800" indent="-177800" algn="ctr" defTabSz="457200" fontAlgn="auto">
              <a:spcBef>
                <a:spcPct val="20000"/>
              </a:spcBef>
              <a:spcAft>
                <a:spcPts val="0"/>
              </a:spcAft>
            </a:pPr>
            <a:r>
              <a:rPr lang="fr-FR" sz="1600" b="0" dirty="0" smtClean="0">
                <a:solidFill>
                  <a:prstClr val="black"/>
                </a:solidFill>
                <a:latin typeface="Arial" pitchFamily="34" charset="0"/>
                <a:cs typeface="Arial" pitchFamily="34" charset="0"/>
              </a:rPr>
              <a:t>pour </a:t>
            </a:r>
            <a:r>
              <a:rPr lang="fr-FR" sz="1600" dirty="0" smtClean="0">
                <a:solidFill>
                  <a:prstClr val="black"/>
                </a:solidFill>
                <a:latin typeface="Arial" pitchFamily="34" charset="0"/>
                <a:cs typeface="Arial" pitchFamily="34" charset="0"/>
              </a:rPr>
              <a:t>diffuser les bonnes pratiques au plus grand nombre</a:t>
            </a:r>
          </a:p>
          <a:p>
            <a:endParaRPr lang="fr-FR" dirty="0"/>
          </a:p>
        </p:txBody>
      </p:sp>
      <p:pic>
        <p:nvPicPr>
          <p:cNvPr id="23554" name="Picture 2" descr="http://pro.01net.com/images/article/795522.jpg"/>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7929354" y="450377"/>
            <a:ext cx="1487606" cy="9917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graphicEl>
                                              <a:dgm id="{3E19B9E3-3388-4CA2-BE27-954A0D5E42B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dgm id="{B0EAC22F-F1B7-4E5F-A0AD-F6D3010E6394}"/>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graphicEl>
                                              <a:dgm id="{6F4CE096-DC14-458A-95AD-94425F1DD1B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graphicEl>
                                              <a:dgm id="{3601F317-9263-4857-B615-F5B962A7463B}"/>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graphicEl>
                                              <a:dgm id="{E492E2CF-E541-4F9E-A005-5508F5EC9B4C}"/>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graphicEl>
                                              <a:dgm id="{9B3F1C79-172D-41C3-BC11-6085F56E7129}"/>
                                            </p:graphic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graphicEl>
                                              <a:dgm id="{6717E131-D951-46E7-A862-1FB30DF9740A}"/>
                                            </p:graphic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graphicEl>
                                              <a:dgm id="{6CCAE26A-0EF2-4727-9F48-BA69EDBF10CC}"/>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graphicEl>
                                              <a:dgm id="{8376C10F-8D18-4EC0-B9C2-64774C53446F}"/>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
                                            <p:graphicEl>
                                              <a:dgm id="{103A25A4-EB5E-45F1-886C-D87305B7443D}"/>
                                            </p:graphic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
                                            <p:graphicEl>
                                              <a:dgm id="{DD5740A4-171A-49EC-8643-327BB6C895FB}"/>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P spid="4" grpId="0"/>
      <p:bldP spid="5"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lstStyle/>
          <a:p>
            <a:r>
              <a:rPr lang="fr-FR" dirty="0" smtClean="0"/>
              <a:t>Vos contacts</a:t>
            </a:r>
            <a:endParaRPr lang="fr-FR" dirty="0"/>
          </a:p>
        </p:txBody>
      </p:sp>
      <p:sp>
        <p:nvSpPr>
          <p:cNvPr id="7" name="Espace réservé du contenu 6"/>
          <p:cNvSpPr>
            <a:spLocks noGrp="1"/>
          </p:cNvSpPr>
          <p:nvPr>
            <p:ph sz="quarter" idx="13"/>
          </p:nvPr>
        </p:nvSpPr>
        <p:spPr>
          <a:xfrm>
            <a:off x="184194" y="2057399"/>
            <a:ext cx="8731205" cy="3096491"/>
          </a:xfrm>
        </p:spPr>
        <p:txBody>
          <a:bodyPr/>
          <a:lstStyle/>
          <a:p>
            <a:pPr>
              <a:buNone/>
            </a:pPr>
            <a:r>
              <a:rPr lang="fr-FR" sz="2000" dirty="0" smtClean="0"/>
              <a:t>Sur le projet « Accompagnement Hôpital Numérique » </a:t>
            </a:r>
            <a:r>
              <a:rPr lang="fr-FR" sz="2000" dirty="0" smtClean="0"/>
              <a:t>:</a:t>
            </a:r>
            <a:endParaRPr lang="fr-FR" sz="2000" dirty="0" smtClean="0"/>
          </a:p>
        </p:txBody>
      </p:sp>
      <p:sp>
        <p:nvSpPr>
          <p:cNvPr id="4" name="ZoneTexte 3"/>
          <p:cNvSpPr txBox="1"/>
          <p:nvPr/>
        </p:nvSpPr>
        <p:spPr>
          <a:xfrm>
            <a:off x="2775155" y="3605644"/>
            <a:ext cx="3549281" cy="646331"/>
          </a:xfrm>
          <a:prstGeom prst="rect">
            <a:avLst/>
          </a:prstGeom>
          <a:noFill/>
        </p:spPr>
        <p:txBody>
          <a:bodyPr wrap="square" rtlCol="0">
            <a:spAutoFit/>
          </a:bodyPr>
          <a:lstStyle/>
          <a:p>
            <a:r>
              <a:rPr lang="fr-FR" sz="1800" dirty="0" smtClean="0">
                <a:hlinkClick r:id="rId2"/>
              </a:rPr>
              <a:t>accompagnement-hn@anap.fr</a:t>
            </a:r>
            <a:endParaRPr lang="fr-FR" sz="1800" dirty="0" smtClean="0"/>
          </a:p>
          <a:p>
            <a:endParaRPr lang="fr-FR" sz="1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7819&quot;&gt;&lt;version val=&quot;17885&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2&quot;/&gt;&lt;m_mruColor&gt;&lt;m_vecMRU length=&quot;0&quot;/&gt;&lt;/m_mruColor&gt;&lt;m_eweekdayFirstOfWorkweek val=&quot;2&quot;/&gt;&lt;m_eweekdayFirstOfWeekend val=&quot;7&quot;/&gt;&lt;m_mapectfillschemeMRU&gt;&lt;key val=&quot;4&quot;/&gt;&lt;elem&gt;&lt;m_nPartnerID val=&quot;536&quot;/&gt;&lt;m_nIndex val=&quot;1&quot;/&gt;&lt;/elem&gt;&lt;/m_mapectfillschemeMRU&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 &lt;/m_chGroupingSymbol&gt;&lt;/m_precDefault&gt;&lt;/CDefaultPrec&gt;&lt;/root&gt;"/>
  <p:tag name="THINKCELLUNDODONOTDELETE" val="1576"/>
</p:tagLst>
</file>

<file path=ppt/theme/theme1.xml><?xml version="1.0" encoding="utf-8"?>
<a:theme xmlns:a="http://schemas.openxmlformats.org/drawingml/2006/main" name="101207_modèle présentation type Anap">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101207_modèle présentation type Anap</Template>
  <TotalTime>3890</TotalTime>
  <Words>295</Words>
  <Application>Microsoft Office PowerPoint</Application>
  <PresentationFormat>Affichage à l'écran (4:3)</PresentationFormat>
  <Paragraphs>46</Paragraphs>
  <Slides>3</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Wingdings</vt:lpstr>
      <vt:lpstr>101207_modèle présentation type Anap</vt:lpstr>
      <vt:lpstr>« hôpital numérique »   Accompagnement des établissements à l’atteinte des cibles d’usage</vt:lpstr>
      <vt:lpstr>Accompagnement ANAP : Une offre en 5 services</vt:lpstr>
      <vt:lpstr>Vos contacts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Accompagnement des ES et animation communautaire dans le cadre d’HN</dc:title>
  <dc:creator>Didier ALAIN</dc:creator>
  <cp:lastModifiedBy>Benjamin Lemoine</cp:lastModifiedBy>
  <cp:revision>343</cp:revision>
  <cp:lastPrinted>2009-11-16T21:05:47Z</cp:lastPrinted>
  <dcterms:created xsi:type="dcterms:W3CDTF">2012-10-08T09:24:29Z</dcterms:created>
  <dcterms:modified xsi:type="dcterms:W3CDTF">2015-10-01T14:33:32Z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le">
    <vt:lpwstr>Diapositive 1</vt:lpwstr>
  </property>
  <property fmtid="{D5CDD505-2E9C-101B-9397-08002B2CF9AE}" pid="3" name="Final">
    <vt:bool>true</vt:bool>
  </property>
  <property fmtid="{D5CDD505-2E9C-101B-9397-08002B2CF9AE}" pid="4" name="Event">
    <vt:lpwstr/>
  </property>
  <property fmtid="{D5CDD505-2E9C-101B-9397-08002B2CF9AE}" pid="5" name="Delivery Date">
    <vt:lpwstr/>
  </property>
  <property fmtid="{D5CDD505-2E9C-101B-9397-08002B2CF9AE}" pid="6" name="docid">
    <vt:lpwstr/>
  </property>
</Properties>
</file>